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6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7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94789" r:id="rId8"/>
    <p:sldMasterId id="2147496904" r:id="rId9"/>
    <p:sldMasterId id="2147497310" r:id="rId10"/>
    <p:sldMasterId id="2147497312" r:id="rId11"/>
    <p:sldMasterId id="2147497385" r:id="rId12"/>
    <p:sldMasterId id="2147497423" r:id="rId13"/>
    <p:sldMasterId id="2147497978" r:id="rId14"/>
    <p:sldMasterId id="2147498220" r:id="rId15"/>
    <p:sldMasterId id="2147498316" r:id="rId16"/>
    <p:sldMasterId id="2147498318" r:id="rId17"/>
    <p:sldMasterId id="2147498376" r:id="rId18"/>
  </p:sldMasterIdLst>
  <p:notesMasterIdLst>
    <p:notesMasterId r:id="rId47"/>
  </p:notesMasterIdLst>
  <p:sldIdLst>
    <p:sldId id="331" r:id="rId19"/>
    <p:sldId id="330" r:id="rId20"/>
    <p:sldId id="259" r:id="rId21"/>
    <p:sldId id="3474" r:id="rId22"/>
    <p:sldId id="3476" r:id="rId23"/>
    <p:sldId id="261" r:id="rId24"/>
    <p:sldId id="3480" r:id="rId25"/>
    <p:sldId id="3470" r:id="rId26"/>
    <p:sldId id="265" r:id="rId27"/>
    <p:sldId id="258" r:id="rId28"/>
    <p:sldId id="262" r:id="rId29"/>
    <p:sldId id="3077" r:id="rId30"/>
    <p:sldId id="3478" r:id="rId31"/>
    <p:sldId id="3275" r:id="rId32"/>
    <p:sldId id="980" r:id="rId33"/>
    <p:sldId id="3237" r:id="rId34"/>
    <p:sldId id="257" r:id="rId35"/>
    <p:sldId id="3536" r:id="rId36"/>
    <p:sldId id="3672" r:id="rId37"/>
    <p:sldId id="3663" r:id="rId38"/>
    <p:sldId id="3641" r:id="rId39"/>
    <p:sldId id="3668" r:id="rId40"/>
    <p:sldId id="3673" r:id="rId41"/>
    <p:sldId id="3670" r:id="rId42"/>
    <p:sldId id="3515" r:id="rId43"/>
    <p:sldId id="2874" r:id="rId44"/>
    <p:sldId id="3484" r:id="rId45"/>
    <p:sldId id="3234" r:id="rId46"/>
  </p:sldIdLst>
  <p:sldSz cx="13004800" cy="9753600"/>
  <p:notesSz cx="6858000" cy="9144000"/>
  <p:embeddedFontLst>
    <p:embeddedFont>
      <p:font typeface="Algerian" panose="04020705040A02060702" pitchFamily="82" charset="0"/>
      <p:regular r:id="rId48"/>
    </p:embeddedFont>
    <p:embeddedFont>
      <p:font typeface="Arial Black" panose="020B0A04020102020204" pitchFamily="34" charset="0"/>
      <p:bold r:id="rId49"/>
    </p:embeddedFont>
    <p:embeddedFont>
      <p:font typeface="Arial Nova" panose="020B0504020202020204" pitchFamily="34" charset="0"/>
      <p:regular r:id="rId50"/>
      <p:bold r:id="rId51"/>
      <p:italic r:id="rId52"/>
      <p:boldItalic r:id="rId53"/>
    </p:embeddedFont>
    <p:embeddedFont>
      <p:font typeface="Bernard MT Condensed" panose="02050806060905020404" pitchFamily="18" charset="0"/>
      <p:regular r:id="rId54"/>
    </p:embeddedFont>
    <p:embeddedFont>
      <p:font typeface="Bookman Old Style" panose="02050604050505020204" pitchFamily="18" charset="0"/>
      <p:regular r:id="rId55"/>
      <p:bold r:id="rId56"/>
      <p:italic r:id="rId57"/>
      <p:boldItalic r:id="rId58"/>
    </p:embeddedFont>
    <p:embeddedFont>
      <p:font typeface="Calisto MT" panose="02040603050505030304" pitchFamily="18" charset="0"/>
      <p:regular r:id="rId59"/>
      <p:bold r:id="rId60"/>
      <p:italic r:id="rId61"/>
      <p:boldItalic r:id="rId62"/>
    </p:embeddedFont>
    <p:embeddedFont>
      <p:font typeface="Consolas" panose="020B0609020204030204" pitchFamily="49" charset="0"/>
      <p:regular r:id="rId63"/>
      <p:bold r:id="rId64"/>
      <p:italic r:id="rId65"/>
      <p:boldItalic r:id="rId66"/>
    </p:embeddedFont>
    <p:embeddedFont>
      <p:font typeface="Franklin Gothic Heavy" panose="020B0903020102020204" pitchFamily="34" charset="0"/>
      <p:regular r:id="rId67"/>
      <p:italic r:id="rId68"/>
    </p:embeddedFont>
    <p:embeddedFont>
      <p:font typeface="Georgia" panose="02040502050405020303" pitchFamily="18" charset="0"/>
      <p:regular r:id="rId69"/>
      <p:bold r:id="rId70"/>
      <p:italic r:id="rId71"/>
      <p:boldItalic r:id="rId72"/>
    </p:embeddedFont>
    <p:embeddedFont>
      <p:font typeface="Georgia Pro Semibold" panose="02040702050405020303" pitchFamily="18" charset="0"/>
      <p:bold r:id="rId73"/>
      <p:boldItalic r:id="rId74"/>
    </p:embeddedFont>
    <p:embeddedFont>
      <p:font typeface="Gill Sans Nova" panose="020B0602020104020203" pitchFamily="34" charset="0"/>
      <p:regular r:id="rId75"/>
      <p:bold r:id="rId76"/>
      <p:italic r:id="rId77"/>
      <p:boldItalic r:id="rId78"/>
    </p:embeddedFont>
    <p:embeddedFont>
      <p:font typeface="Modern Love" panose="04090805081005020601" pitchFamily="82" charset="0"/>
      <p:regular r:id="rId79"/>
    </p:embeddedFont>
    <p:embeddedFont>
      <p:font typeface="Rockwell" panose="02060603020205020403" pitchFamily="18" charset="0"/>
      <p:regular r:id="rId80"/>
      <p:bold r:id="rId81"/>
      <p:italic r:id="rId82"/>
      <p:boldItalic r:id="rId83"/>
    </p:embeddedFont>
    <p:embeddedFont>
      <p:font typeface="The Hand" panose="03070502030502020204" pitchFamily="66" charset="0"/>
      <p:regular r:id="rId84"/>
      <p:bold r:id="rId85"/>
    </p:embeddedFont>
    <p:embeddedFont>
      <p:font typeface="Wingdings 2" panose="05020102010507070707" pitchFamily="18" charset="2"/>
      <p:regular r:id="rId8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MA JOHNSON" initials="" lastIdx="1" clrIdx="1"/>
  <p:cmAuthor id="1" name="rebecca lima" initials="rl" lastIdx="1" clrIdx="5">
    <p:extLst>
      <p:ext uri="{19B8F6BF-5375-455C-9EA6-DF929625EA0E}">
        <p15:presenceInfo xmlns:p15="http://schemas.microsoft.com/office/powerpoint/2012/main" userId="836ae0d99c40f954" providerId="Windows Live"/>
      </p:ext>
    </p:extLst>
  </p:cmAuthor>
  <p:cmAuthor id="2" name="Ashley Butler" initials="AB" lastIdx="2" clrIdx="6">
    <p:extLst>
      <p:ext uri="{19B8F6BF-5375-455C-9EA6-DF929625EA0E}">
        <p15:presenceInfo xmlns:p15="http://schemas.microsoft.com/office/powerpoint/2012/main" userId="S::butler.ashley@somersetcollegeprep.org::3bbca881-3c6f-4abc-94a3-40b7cb85eef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CC66"/>
    <a:srgbClr val="FF006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200B32-3356-4B6B-B75E-AD7843AA7E92}" v="1" dt="2024-11-15T14:44:38.583"/>
  </p1510:revLst>
</p1510:revInfo>
</file>

<file path=ppt/tableStyles.xml><?xml version="1.0" encoding="utf-8"?>
<a:tblStyleLst xmlns:a="http://schemas.openxmlformats.org/drawingml/2006/main" def="{C7E8CD22-AA27-428D-8762-F23AEEC335BA}">
  <a:tblStyle styleId="{C7E8CD22-AA27-428D-8762-F23AEEC335B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12700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840" y="66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notesMaster" Target="notesMasters/notesMaster1.xml"/><Relationship Id="rId63" Type="http://schemas.openxmlformats.org/officeDocument/2006/relationships/font" Target="fonts/font16.fntdata"/><Relationship Id="rId68" Type="http://schemas.openxmlformats.org/officeDocument/2006/relationships/font" Target="fonts/font21.fntdata"/><Relationship Id="rId84" Type="http://schemas.openxmlformats.org/officeDocument/2006/relationships/font" Target="fonts/font37.fntdata"/><Relationship Id="rId89" Type="http://schemas.openxmlformats.org/officeDocument/2006/relationships/viewProps" Target="viewProps.xml"/><Relationship Id="rId16" Type="http://schemas.openxmlformats.org/officeDocument/2006/relationships/slideMaster" Target="slideMasters/slideMaster9.xml"/><Relationship Id="rId11" Type="http://schemas.openxmlformats.org/officeDocument/2006/relationships/slideMaster" Target="slideMasters/slideMaster4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74" Type="http://schemas.openxmlformats.org/officeDocument/2006/relationships/font" Target="fonts/font27.fntdata"/><Relationship Id="rId79" Type="http://schemas.openxmlformats.org/officeDocument/2006/relationships/font" Target="fonts/font32.fntdata"/><Relationship Id="rId5" Type="http://schemas.openxmlformats.org/officeDocument/2006/relationships/customXml" Target="../customXml/item5.xml"/><Relationship Id="rId90" Type="http://schemas.openxmlformats.org/officeDocument/2006/relationships/theme" Target="theme/theme1.xml"/><Relationship Id="rId14" Type="http://schemas.openxmlformats.org/officeDocument/2006/relationships/slideMaster" Target="slideMasters/slideMaster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69" Type="http://schemas.openxmlformats.org/officeDocument/2006/relationships/font" Target="fonts/font22.fntdata"/><Relationship Id="rId77" Type="http://schemas.openxmlformats.org/officeDocument/2006/relationships/font" Target="fonts/font30.fntdata"/><Relationship Id="rId8" Type="http://schemas.openxmlformats.org/officeDocument/2006/relationships/slideMaster" Target="slideMasters/slideMaster1.xml"/><Relationship Id="rId51" Type="http://schemas.openxmlformats.org/officeDocument/2006/relationships/font" Target="fonts/font4.fntdata"/><Relationship Id="rId72" Type="http://schemas.openxmlformats.org/officeDocument/2006/relationships/font" Target="fonts/font25.fntdata"/><Relationship Id="rId80" Type="http://schemas.openxmlformats.org/officeDocument/2006/relationships/font" Target="fonts/font33.fntdata"/><Relationship Id="rId85" Type="http://schemas.openxmlformats.org/officeDocument/2006/relationships/font" Target="fonts/font38.fntdata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font" Target="fonts/font12.fntdata"/><Relationship Id="rId67" Type="http://schemas.openxmlformats.org/officeDocument/2006/relationships/font" Target="fonts/font20.fntdata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70" Type="http://schemas.openxmlformats.org/officeDocument/2006/relationships/font" Target="fonts/font23.fntdata"/><Relationship Id="rId75" Type="http://schemas.openxmlformats.org/officeDocument/2006/relationships/font" Target="fonts/font28.fntdata"/><Relationship Id="rId83" Type="http://schemas.openxmlformats.org/officeDocument/2006/relationships/font" Target="fonts/font36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Master" Target="slideMasters/slideMaster8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Master" Target="slideMasters/slideMaster3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font" Target="fonts/font18.fntdata"/><Relationship Id="rId73" Type="http://schemas.openxmlformats.org/officeDocument/2006/relationships/font" Target="fonts/font26.fntdata"/><Relationship Id="rId78" Type="http://schemas.openxmlformats.org/officeDocument/2006/relationships/font" Target="fonts/font31.fntdata"/><Relationship Id="rId81" Type="http://schemas.openxmlformats.org/officeDocument/2006/relationships/font" Target="fonts/font34.fntdata"/><Relationship Id="rId86" Type="http://schemas.openxmlformats.org/officeDocument/2006/relationships/font" Target="fonts/font39.fntdata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76" Type="http://schemas.openxmlformats.org/officeDocument/2006/relationships/font" Target="fonts/font29.fntdata"/><Relationship Id="rId7" Type="http://schemas.openxmlformats.org/officeDocument/2006/relationships/customXml" Target="../customXml/item7.xml"/><Relationship Id="rId71" Type="http://schemas.openxmlformats.org/officeDocument/2006/relationships/font" Target="fonts/font24.fntdata"/><Relationship Id="rId92" Type="http://schemas.microsoft.com/office/2015/10/relationships/revisionInfo" Target="revisionInfo.xml"/><Relationship Id="rId2" Type="http://schemas.openxmlformats.org/officeDocument/2006/relationships/customXml" Target="../customXml/item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font" Target="fonts/font19.fntdata"/><Relationship Id="rId87" Type="http://schemas.openxmlformats.org/officeDocument/2006/relationships/commentAuthors" Target="commentAuthors.xml"/><Relationship Id="rId61" Type="http://schemas.openxmlformats.org/officeDocument/2006/relationships/font" Target="fonts/font14.fntdata"/><Relationship Id="rId82" Type="http://schemas.openxmlformats.org/officeDocument/2006/relationships/font" Target="fonts/font35.fntdata"/><Relationship Id="rId19" Type="http://schemas.openxmlformats.org/officeDocument/2006/relationships/slide" Target="slides/slid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AF3693-03DB-4A77-B007-45B249DE5C1F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4806857-370D-479C-BA85-5E3DF707FB9D}">
      <dgm:prSet/>
      <dgm:spPr/>
      <dgm:t>
        <a:bodyPr/>
        <a:lstStyle/>
        <a:p>
          <a:r>
            <a:rPr lang="en-US" b="0" i="0"/>
            <a:t>S - Set high expectations</a:t>
          </a:r>
          <a:endParaRPr lang="en-US"/>
        </a:p>
      </dgm:t>
    </dgm:pt>
    <dgm:pt modelId="{54A7DBE4-B80C-4D60-842E-63F59CB91823}" type="parTrans" cxnId="{40C27B72-5723-47FD-BF05-4DC9B15FB6D2}">
      <dgm:prSet/>
      <dgm:spPr/>
      <dgm:t>
        <a:bodyPr/>
        <a:lstStyle/>
        <a:p>
          <a:endParaRPr lang="en-US"/>
        </a:p>
      </dgm:t>
    </dgm:pt>
    <dgm:pt modelId="{F9844EB1-D1A5-494D-8968-8A88FE4E0B29}" type="sibTrans" cxnId="{40C27B72-5723-47FD-BF05-4DC9B15FB6D2}">
      <dgm:prSet/>
      <dgm:spPr/>
      <dgm:t>
        <a:bodyPr/>
        <a:lstStyle/>
        <a:p>
          <a:endParaRPr lang="en-US"/>
        </a:p>
      </dgm:t>
    </dgm:pt>
    <dgm:pt modelId="{99749F4E-F815-46D9-B202-515D5A39C3F3}">
      <dgm:prSet/>
      <dgm:spPr/>
      <dgm:t>
        <a:bodyPr/>
        <a:lstStyle/>
        <a:p>
          <a:r>
            <a:rPr lang="en-US" b="0" i="0"/>
            <a:t>O - Objective</a:t>
          </a:r>
          <a:endParaRPr lang="en-US"/>
        </a:p>
      </dgm:t>
    </dgm:pt>
    <dgm:pt modelId="{CCC31A7A-5EDB-46D2-B6B5-2D5183100A78}" type="parTrans" cxnId="{286B06F8-E94E-4B8A-9DDE-B7596CFDFB0F}">
      <dgm:prSet/>
      <dgm:spPr/>
      <dgm:t>
        <a:bodyPr/>
        <a:lstStyle/>
        <a:p>
          <a:endParaRPr lang="en-US"/>
        </a:p>
      </dgm:t>
    </dgm:pt>
    <dgm:pt modelId="{80BA55E1-3B47-44E7-9B9A-E78EA53725E6}" type="sibTrans" cxnId="{286B06F8-E94E-4B8A-9DDE-B7596CFDFB0F}">
      <dgm:prSet/>
      <dgm:spPr/>
      <dgm:t>
        <a:bodyPr/>
        <a:lstStyle/>
        <a:p>
          <a:endParaRPr lang="en-US"/>
        </a:p>
      </dgm:t>
    </dgm:pt>
    <dgm:pt modelId="{3A650E9D-6BB7-4789-9B68-81354AC2FDD3}">
      <dgm:prSet/>
      <dgm:spPr/>
      <dgm:t>
        <a:bodyPr/>
        <a:lstStyle/>
        <a:p>
          <a:r>
            <a:rPr lang="en-US" b="0" i="0"/>
            <a:t>M - Meaningful curriculum</a:t>
          </a:r>
          <a:endParaRPr lang="en-US"/>
        </a:p>
      </dgm:t>
    </dgm:pt>
    <dgm:pt modelId="{787BF847-8D40-42D3-A0B1-51D4F362A571}" type="parTrans" cxnId="{60E36918-9A9B-465B-AFA5-86E31B7CA469}">
      <dgm:prSet/>
      <dgm:spPr/>
      <dgm:t>
        <a:bodyPr/>
        <a:lstStyle/>
        <a:p>
          <a:endParaRPr lang="en-US"/>
        </a:p>
      </dgm:t>
    </dgm:pt>
    <dgm:pt modelId="{D4B3E329-A62E-45D2-9D41-76C0982981B3}" type="sibTrans" cxnId="{60E36918-9A9B-465B-AFA5-86E31B7CA469}">
      <dgm:prSet/>
      <dgm:spPr/>
      <dgm:t>
        <a:bodyPr/>
        <a:lstStyle/>
        <a:p>
          <a:endParaRPr lang="en-US"/>
        </a:p>
      </dgm:t>
    </dgm:pt>
    <dgm:pt modelId="{3970E0F5-8929-4CAA-B980-20216F45B9E6}">
      <dgm:prSet/>
      <dgm:spPr/>
      <dgm:t>
        <a:bodyPr/>
        <a:lstStyle/>
        <a:p>
          <a:r>
            <a:rPr lang="en-US" b="0" i="0"/>
            <a:t>E -  Effective</a:t>
          </a:r>
          <a:endParaRPr lang="en-US"/>
        </a:p>
      </dgm:t>
    </dgm:pt>
    <dgm:pt modelId="{B807309F-E5B5-41CD-AC33-A44CA014ED15}" type="parTrans" cxnId="{7366013D-261A-446C-9F65-78B620EA9A0E}">
      <dgm:prSet/>
      <dgm:spPr/>
      <dgm:t>
        <a:bodyPr/>
        <a:lstStyle/>
        <a:p>
          <a:endParaRPr lang="en-US"/>
        </a:p>
      </dgm:t>
    </dgm:pt>
    <dgm:pt modelId="{2DFD2848-F77A-4FDE-B622-E76A5EC917C9}" type="sibTrans" cxnId="{7366013D-261A-446C-9F65-78B620EA9A0E}">
      <dgm:prSet/>
      <dgm:spPr/>
      <dgm:t>
        <a:bodyPr/>
        <a:lstStyle/>
        <a:p>
          <a:endParaRPr lang="en-US"/>
        </a:p>
      </dgm:t>
    </dgm:pt>
    <dgm:pt modelId="{ECC2434A-267D-43FD-B53C-0652213B4E19}">
      <dgm:prSet/>
      <dgm:spPr/>
      <dgm:t>
        <a:bodyPr/>
        <a:lstStyle/>
        <a:p>
          <a:r>
            <a:rPr lang="en-US" b="0" i="0"/>
            <a:t>R -  Resourceful and responsible life long 	learners</a:t>
          </a:r>
          <a:endParaRPr lang="en-US"/>
        </a:p>
      </dgm:t>
    </dgm:pt>
    <dgm:pt modelId="{E4B30A52-F5A5-4BCE-822D-D49BE80D9219}" type="parTrans" cxnId="{3DFFB652-B14B-49A1-9FBC-577B2AA92D89}">
      <dgm:prSet/>
      <dgm:spPr/>
      <dgm:t>
        <a:bodyPr/>
        <a:lstStyle/>
        <a:p>
          <a:endParaRPr lang="en-US"/>
        </a:p>
      </dgm:t>
    </dgm:pt>
    <dgm:pt modelId="{A0EDF416-9261-4B15-A369-6689E6073B73}" type="sibTrans" cxnId="{3DFFB652-B14B-49A1-9FBC-577B2AA92D89}">
      <dgm:prSet/>
      <dgm:spPr/>
      <dgm:t>
        <a:bodyPr/>
        <a:lstStyle/>
        <a:p>
          <a:endParaRPr lang="en-US"/>
        </a:p>
      </dgm:t>
    </dgm:pt>
    <dgm:pt modelId="{03AC48FF-8476-4A4D-8384-9C7E63AF4894}">
      <dgm:prSet/>
      <dgm:spPr/>
      <dgm:t>
        <a:bodyPr/>
        <a:lstStyle/>
        <a:p>
          <a:r>
            <a:rPr lang="en-US" b="0" i="0"/>
            <a:t>S - Scholars who achieve proficiency and beyond</a:t>
          </a:r>
          <a:endParaRPr lang="en-US"/>
        </a:p>
      </dgm:t>
    </dgm:pt>
    <dgm:pt modelId="{FF716058-5C6A-4A33-BFE4-B3314D9E091E}" type="parTrans" cxnId="{DB88C29B-6305-4017-A28F-6C7BC2A445F4}">
      <dgm:prSet/>
      <dgm:spPr/>
      <dgm:t>
        <a:bodyPr/>
        <a:lstStyle/>
        <a:p>
          <a:endParaRPr lang="en-US"/>
        </a:p>
      </dgm:t>
    </dgm:pt>
    <dgm:pt modelId="{A1C9EE35-E3E4-43AA-89F2-AB29E6442879}" type="sibTrans" cxnId="{DB88C29B-6305-4017-A28F-6C7BC2A445F4}">
      <dgm:prSet/>
      <dgm:spPr/>
      <dgm:t>
        <a:bodyPr/>
        <a:lstStyle/>
        <a:p>
          <a:endParaRPr lang="en-US"/>
        </a:p>
      </dgm:t>
    </dgm:pt>
    <dgm:pt modelId="{402D757D-0619-4429-AB37-DD17173FC10E}">
      <dgm:prSet/>
      <dgm:spPr/>
      <dgm:t>
        <a:bodyPr/>
        <a:lstStyle/>
        <a:p>
          <a:r>
            <a:rPr lang="en-US" b="0" i="0"/>
            <a:t>E - Evaluate continuously and use data to drive 	curriculum</a:t>
          </a:r>
          <a:endParaRPr lang="en-US"/>
        </a:p>
      </dgm:t>
    </dgm:pt>
    <dgm:pt modelId="{5E346FDF-B866-4F2D-A97C-9D6B0AB1974E}" type="parTrans" cxnId="{44A6F2EA-DA46-40B0-8901-ADD79DF10015}">
      <dgm:prSet/>
      <dgm:spPr/>
      <dgm:t>
        <a:bodyPr/>
        <a:lstStyle/>
        <a:p>
          <a:endParaRPr lang="en-US"/>
        </a:p>
      </dgm:t>
    </dgm:pt>
    <dgm:pt modelId="{D403CD2F-D8D6-469C-9C6A-1693E419C4C5}" type="sibTrans" cxnId="{44A6F2EA-DA46-40B0-8901-ADD79DF10015}">
      <dgm:prSet/>
      <dgm:spPr/>
      <dgm:t>
        <a:bodyPr/>
        <a:lstStyle/>
        <a:p>
          <a:endParaRPr lang="en-US"/>
        </a:p>
      </dgm:t>
    </dgm:pt>
    <dgm:pt modelId="{02C32390-6DAF-4C55-A58A-92770FAF264B}">
      <dgm:prSet/>
      <dgm:spPr/>
      <dgm:t>
        <a:bodyPr/>
        <a:lstStyle/>
        <a:p>
          <a:r>
            <a:rPr lang="en-US" b="0" i="0"/>
            <a:t>T - Teachers who are highly qualified</a:t>
          </a:r>
          <a:endParaRPr lang="en-US"/>
        </a:p>
      </dgm:t>
    </dgm:pt>
    <dgm:pt modelId="{FEE8BC40-50B4-4ADB-A1F7-323CFDAA32E3}" type="parTrans" cxnId="{7E2FAC9E-BE40-412B-93D8-F9B6B4FD6136}">
      <dgm:prSet/>
      <dgm:spPr/>
      <dgm:t>
        <a:bodyPr/>
        <a:lstStyle/>
        <a:p>
          <a:endParaRPr lang="en-US"/>
        </a:p>
      </dgm:t>
    </dgm:pt>
    <dgm:pt modelId="{898C83A0-0D1D-4CBD-8F84-AAF021F13674}" type="sibTrans" cxnId="{7E2FAC9E-BE40-412B-93D8-F9B6B4FD6136}">
      <dgm:prSet/>
      <dgm:spPr/>
      <dgm:t>
        <a:bodyPr/>
        <a:lstStyle/>
        <a:p>
          <a:endParaRPr lang="en-US"/>
        </a:p>
      </dgm:t>
    </dgm:pt>
    <dgm:pt modelId="{4D17562B-5340-42B9-A90D-B4B8474D9020}" type="pres">
      <dgm:prSet presAssocID="{FAAF3693-03DB-4A77-B007-45B249DE5C1F}" presName="Name0" presStyleCnt="0">
        <dgm:presLayoutVars>
          <dgm:dir/>
          <dgm:animLvl val="lvl"/>
          <dgm:resizeHandles val="exact"/>
        </dgm:presLayoutVars>
      </dgm:prSet>
      <dgm:spPr/>
    </dgm:pt>
    <dgm:pt modelId="{A43D44CA-5345-4223-9529-27419C7ABE34}" type="pres">
      <dgm:prSet presAssocID="{44806857-370D-479C-BA85-5E3DF707FB9D}" presName="linNode" presStyleCnt="0"/>
      <dgm:spPr/>
    </dgm:pt>
    <dgm:pt modelId="{D8DB740B-FD43-494B-86BD-D1FF784581A3}" type="pres">
      <dgm:prSet presAssocID="{44806857-370D-479C-BA85-5E3DF707FB9D}" presName="parentText" presStyleLbl="node1" presStyleIdx="0" presStyleCnt="8">
        <dgm:presLayoutVars>
          <dgm:chMax val="1"/>
          <dgm:bulletEnabled val="1"/>
        </dgm:presLayoutVars>
      </dgm:prSet>
      <dgm:spPr/>
    </dgm:pt>
    <dgm:pt modelId="{5C725460-7D4B-420D-AB7D-58A12B669557}" type="pres">
      <dgm:prSet presAssocID="{F9844EB1-D1A5-494D-8968-8A88FE4E0B29}" presName="sp" presStyleCnt="0"/>
      <dgm:spPr/>
    </dgm:pt>
    <dgm:pt modelId="{6D6D3084-AC6F-4199-84EB-07B2B99C7D06}" type="pres">
      <dgm:prSet presAssocID="{99749F4E-F815-46D9-B202-515D5A39C3F3}" presName="linNode" presStyleCnt="0"/>
      <dgm:spPr/>
    </dgm:pt>
    <dgm:pt modelId="{F159417C-E500-401B-B9BA-06313CDCAB5B}" type="pres">
      <dgm:prSet presAssocID="{99749F4E-F815-46D9-B202-515D5A39C3F3}" presName="parentText" presStyleLbl="node1" presStyleIdx="1" presStyleCnt="8">
        <dgm:presLayoutVars>
          <dgm:chMax val="1"/>
          <dgm:bulletEnabled val="1"/>
        </dgm:presLayoutVars>
      </dgm:prSet>
      <dgm:spPr/>
    </dgm:pt>
    <dgm:pt modelId="{907691A6-59FC-4E20-BBD7-647F0AD74D5C}" type="pres">
      <dgm:prSet presAssocID="{80BA55E1-3B47-44E7-9B9A-E78EA53725E6}" presName="sp" presStyleCnt="0"/>
      <dgm:spPr/>
    </dgm:pt>
    <dgm:pt modelId="{7A554176-0EF8-41DF-A48F-62F99D6D3852}" type="pres">
      <dgm:prSet presAssocID="{3A650E9D-6BB7-4789-9B68-81354AC2FDD3}" presName="linNode" presStyleCnt="0"/>
      <dgm:spPr/>
    </dgm:pt>
    <dgm:pt modelId="{6DCE11DA-4EBD-4449-B42F-6AFA1AE3A36D}" type="pres">
      <dgm:prSet presAssocID="{3A650E9D-6BB7-4789-9B68-81354AC2FDD3}" presName="parentText" presStyleLbl="node1" presStyleIdx="2" presStyleCnt="8">
        <dgm:presLayoutVars>
          <dgm:chMax val="1"/>
          <dgm:bulletEnabled val="1"/>
        </dgm:presLayoutVars>
      </dgm:prSet>
      <dgm:spPr/>
    </dgm:pt>
    <dgm:pt modelId="{1306C33C-0C50-4F3B-B81E-2270FA86724D}" type="pres">
      <dgm:prSet presAssocID="{D4B3E329-A62E-45D2-9D41-76C0982981B3}" presName="sp" presStyleCnt="0"/>
      <dgm:spPr/>
    </dgm:pt>
    <dgm:pt modelId="{DFC58F94-A99C-41A8-966E-1C43C766A79A}" type="pres">
      <dgm:prSet presAssocID="{3970E0F5-8929-4CAA-B980-20216F45B9E6}" presName="linNode" presStyleCnt="0"/>
      <dgm:spPr/>
    </dgm:pt>
    <dgm:pt modelId="{0C842A99-33F9-40BC-B66F-57D03D37776D}" type="pres">
      <dgm:prSet presAssocID="{3970E0F5-8929-4CAA-B980-20216F45B9E6}" presName="parentText" presStyleLbl="node1" presStyleIdx="3" presStyleCnt="8">
        <dgm:presLayoutVars>
          <dgm:chMax val="1"/>
          <dgm:bulletEnabled val="1"/>
        </dgm:presLayoutVars>
      </dgm:prSet>
      <dgm:spPr/>
    </dgm:pt>
    <dgm:pt modelId="{E2C722F2-4C70-456B-BB26-B3932A8512E2}" type="pres">
      <dgm:prSet presAssocID="{2DFD2848-F77A-4FDE-B622-E76A5EC917C9}" presName="sp" presStyleCnt="0"/>
      <dgm:spPr/>
    </dgm:pt>
    <dgm:pt modelId="{2C9244DC-4F95-420F-9D5D-F10373AB26EF}" type="pres">
      <dgm:prSet presAssocID="{ECC2434A-267D-43FD-B53C-0652213B4E19}" presName="linNode" presStyleCnt="0"/>
      <dgm:spPr/>
    </dgm:pt>
    <dgm:pt modelId="{DAE65B27-D101-45F4-B049-0688E6617E1D}" type="pres">
      <dgm:prSet presAssocID="{ECC2434A-267D-43FD-B53C-0652213B4E19}" presName="parentText" presStyleLbl="node1" presStyleIdx="4" presStyleCnt="8">
        <dgm:presLayoutVars>
          <dgm:chMax val="1"/>
          <dgm:bulletEnabled val="1"/>
        </dgm:presLayoutVars>
      </dgm:prSet>
      <dgm:spPr/>
    </dgm:pt>
    <dgm:pt modelId="{93FA4389-18D7-4C45-8F57-4E89DAB6FBE4}" type="pres">
      <dgm:prSet presAssocID="{A0EDF416-9261-4B15-A369-6689E6073B73}" presName="sp" presStyleCnt="0"/>
      <dgm:spPr/>
    </dgm:pt>
    <dgm:pt modelId="{106DE22F-A50C-4DBA-AE04-055D6ED8B873}" type="pres">
      <dgm:prSet presAssocID="{03AC48FF-8476-4A4D-8384-9C7E63AF4894}" presName="linNode" presStyleCnt="0"/>
      <dgm:spPr/>
    </dgm:pt>
    <dgm:pt modelId="{48CF2F41-DD3F-4A2E-A2D4-72C91EF6D407}" type="pres">
      <dgm:prSet presAssocID="{03AC48FF-8476-4A4D-8384-9C7E63AF4894}" presName="parentText" presStyleLbl="node1" presStyleIdx="5" presStyleCnt="8">
        <dgm:presLayoutVars>
          <dgm:chMax val="1"/>
          <dgm:bulletEnabled val="1"/>
        </dgm:presLayoutVars>
      </dgm:prSet>
      <dgm:spPr/>
    </dgm:pt>
    <dgm:pt modelId="{ADE8CD46-696D-4779-9EAE-E3F508743DFE}" type="pres">
      <dgm:prSet presAssocID="{A1C9EE35-E3E4-43AA-89F2-AB29E6442879}" presName="sp" presStyleCnt="0"/>
      <dgm:spPr/>
    </dgm:pt>
    <dgm:pt modelId="{50F90EB6-CF8A-4EFC-BEAE-9283A5323BA1}" type="pres">
      <dgm:prSet presAssocID="{402D757D-0619-4429-AB37-DD17173FC10E}" presName="linNode" presStyleCnt="0"/>
      <dgm:spPr/>
    </dgm:pt>
    <dgm:pt modelId="{D81D8462-735B-4619-A52A-C44B321D7D3B}" type="pres">
      <dgm:prSet presAssocID="{402D757D-0619-4429-AB37-DD17173FC10E}" presName="parentText" presStyleLbl="node1" presStyleIdx="6" presStyleCnt="8">
        <dgm:presLayoutVars>
          <dgm:chMax val="1"/>
          <dgm:bulletEnabled val="1"/>
        </dgm:presLayoutVars>
      </dgm:prSet>
      <dgm:spPr/>
    </dgm:pt>
    <dgm:pt modelId="{4263CC77-0D75-42DC-B2B0-C4D2B648F30B}" type="pres">
      <dgm:prSet presAssocID="{D403CD2F-D8D6-469C-9C6A-1693E419C4C5}" presName="sp" presStyleCnt="0"/>
      <dgm:spPr/>
    </dgm:pt>
    <dgm:pt modelId="{9B450B96-9760-48F9-BB72-51605D3FEBF0}" type="pres">
      <dgm:prSet presAssocID="{02C32390-6DAF-4C55-A58A-92770FAF264B}" presName="linNode" presStyleCnt="0"/>
      <dgm:spPr/>
    </dgm:pt>
    <dgm:pt modelId="{1B07030D-8CDD-445B-839A-D133321F7DC9}" type="pres">
      <dgm:prSet presAssocID="{02C32390-6DAF-4C55-A58A-92770FAF264B}" presName="parentText" presStyleLbl="node1" presStyleIdx="7" presStyleCnt="8">
        <dgm:presLayoutVars>
          <dgm:chMax val="1"/>
          <dgm:bulletEnabled val="1"/>
        </dgm:presLayoutVars>
      </dgm:prSet>
      <dgm:spPr/>
    </dgm:pt>
  </dgm:ptLst>
  <dgm:cxnLst>
    <dgm:cxn modelId="{E71F7908-2F72-4353-80B3-52FA97386922}" type="presOf" srcId="{3970E0F5-8929-4CAA-B980-20216F45B9E6}" destId="{0C842A99-33F9-40BC-B66F-57D03D37776D}" srcOrd="0" destOrd="0" presId="urn:microsoft.com/office/officeart/2005/8/layout/vList5"/>
    <dgm:cxn modelId="{046FBB0E-FF0C-4157-A903-D998CF3E2FE7}" type="presOf" srcId="{99749F4E-F815-46D9-B202-515D5A39C3F3}" destId="{F159417C-E500-401B-B9BA-06313CDCAB5B}" srcOrd="0" destOrd="0" presId="urn:microsoft.com/office/officeart/2005/8/layout/vList5"/>
    <dgm:cxn modelId="{5A3F620F-5DA4-44E6-9AA1-6ABAF6851E93}" type="presOf" srcId="{44806857-370D-479C-BA85-5E3DF707FB9D}" destId="{D8DB740B-FD43-494B-86BD-D1FF784581A3}" srcOrd="0" destOrd="0" presId="urn:microsoft.com/office/officeart/2005/8/layout/vList5"/>
    <dgm:cxn modelId="{60E36918-9A9B-465B-AFA5-86E31B7CA469}" srcId="{FAAF3693-03DB-4A77-B007-45B249DE5C1F}" destId="{3A650E9D-6BB7-4789-9B68-81354AC2FDD3}" srcOrd="2" destOrd="0" parTransId="{787BF847-8D40-42D3-A0B1-51D4F362A571}" sibTransId="{D4B3E329-A62E-45D2-9D41-76C0982981B3}"/>
    <dgm:cxn modelId="{7366013D-261A-446C-9F65-78B620EA9A0E}" srcId="{FAAF3693-03DB-4A77-B007-45B249DE5C1F}" destId="{3970E0F5-8929-4CAA-B980-20216F45B9E6}" srcOrd="3" destOrd="0" parTransId="{B807309F-E5B5-41CD-AC33-A44CA014ED15}" sibTransId="{2DFD2848-F77A-4FDE-B622-E76A5EC917C9}"/>
    <dgm:cxn modelId="{E6A65463-C3C3-47DE-9298-1EAA89D57B7C}" type="presOf" srcId="{03AC48FF-8476-4A4D-8384-9C7E63AF4894}" destId="{48CF2F41-DD3F-4A2E-A2D4-72C91EF6D407}" srcOrd="0" destOrd="0" presId="urn:microsoft.com/office/officeart/2005/8/layout/vList5"/>
    <dgm:cxn modelId="{40C27B72-5723-47FD-BF05-4DC9B15FB6D2}" srcId="{FAAF3693-03DB-4A77-B007-45B249DE5C1F}" destId="{44806857-370D-479C-BA85-5E3DF707FB9D}" srcOrd="0" destOrd="0" parTransId="{54A7DBE4-B80C-4D60-842E-63F59CB91823}" sibTransId="{F9844EB1-D1A5-494D-8968-8A88FE4E0B29}"/>
    <dgm:cxn modelId="{3DFFB652-B14B-49A1-9FBC-577B2AA92D89}" srcId="{FAAF3693-03DB-4A77-B007-45B249DE5C1F}" destId="{ECC2434A-267D-43FD-B53C-0652213B4E19}" srcOrd="4" destOrd="0" parTransId="{E4B30A52-F5A5-4BCE-822D-D49BE80D9219}" sibTransId="{A0EDF416-9261-4B15-A369-6689E6073B73}"/>
    <dgm:cxn modelId="{DB88C29B-6305-4017-A28F-6C7BC2A445F4}" srcId="{FAAF3693-03DB-4A77-B007-45B249DE5C1F}" destId="{03AC48FF-8476-4A4D-8384-9C7E63AF4894}" srcOrd="5" destOrd="0" parTransId="{FF716058-5C6A-4A33-BFE4-B3314D9E091E}" sibTransId="{A1C9EE35-E3E4-43AA-89F2-AB29E6442879}"/>
    <dgm:cxn modelId="{7E2FAC9E-BE40-412B-93D8-F9B6B4FD6136}" srcId="{FAAF3693-03DB-4A77-B007-45B249DE5C1F}" destId="{02C32390-6DAF-4C55-A58A-92770FAF264B}" srcOrd="7" destOrd="0" parTransId="{FEE8BC40-50B4-4ADB-A1F7-323CFDAA32E3}" sibTransId="{898C83A0-0D1D-4CBD-8F84-AAF021F13674}"/>
    <dgm:cxn modelId="{7776E39E-7047-402D-B942-D4F72441B787}" type="presOf" srcId="{02C32390-6DAF-4C55-A58A-92770FAF264B}" destId="{1B07030D-8CDD-445B-839A-D133321F7DC9}" srcOrd="0" destOrd="0" presId="urn:microsoft.com/office/officeart/2005/8/layout/vList5"/>
    <dgm:cxn modelId="{8BA546BA-93DE-4CA8-BEFE-AFDB7C4ACFF4}" type="presOf" srcId="{402D757D-0619-4429-AB37-DD17173FC10E}" destId="{D81D8462-735B-4619-A52A-C44B321D7D3B}" srcOrd="0" destOrd="0" presId="urn:microsoft.com/office/officeart/2005/8/layout/vList5"/>
    <dgm:cxn modelId="{4D76B0C6-F5B4-4893-A30B-4205B89B287B}" type="presOf" srcId="{3A650E9D-6BB7-4789-9B68-81354AC2FDD3}" destId="{6DCE11DA-4EBD-4449-B42F-6AFA1AE3A36D}" srcOrd="0" destOrd="0" presId="urn:microsoft.com/office/officeart/2005/8/layout/vList5"/>
    <dgm:cxn modelId="{F06724DB-59CD-4443-9DF5-F41C3E649129}" type="presOf" srcId="{FAAF3693-03DB-4A77-B007-45B249DE5C1F}" destId="{4D17562B-5340-42B9-A90D-B4B8474D9020}" srcOrd="0" destOrd="0" presId="urn:microsoft.com/office/officeart/2005/8/layout/vList5"/>
    <dgm:cxn modelId="{44A6F2EA-DA46-40B0-8901-ADD79DF10015}" srcId="{FAAF3693-03DB-4A77-B007-45B249DE5C1F}" destId="{402D757D-0619-4429-AB37-DD17173FC10E}" srcOrd="6" destOrd="0" parTransId="{5E346FDF-B866-4F2D-A97C-9D6B0AB1974E}" sibTransId="{D403CD2F-D8D6-469C-9C6A-1693E419C4C5}"/>
    <dgm:cxn modelId="{36F64FF1-7C72-47CB-AC34-0527AEF461FC}" type="presOf" srcId="{ECC2434A-267D-43FD-B53C-0652213B4E19}" destId="{DAE65B27-D101-45F4-B049-0688E6617E1D}" srcOrd="0" destOrd="0" presId="urn:microsoft.com/office/officeart/2005/8/layout/vList5"/>
    <dgm:cxn modelId="{286B06F8-E94E-4B8A-9DDE-B7596CFDFB0F}" srcId="{FAAF3693-03DB-4A77-B007-45B249DE5C1F}" destId="{99749F4E-F815-46D9-B202-515D5A39C3F3}" srcOrd="1" destOrd="0" parTransId="{CCC31A7A-5EDB-46D2-B6B5-2D5183100A78}" sibTransId="{80BA55E1-3B47-44E7-9B9A-E78EA53725E6}"/>
    <dgm:cxn modelId="{BEC6520E-1EE3-490C-B1F0-C2640D34E8E2}" type="presParOf" srcId="{4D17562B-5340-42B9-A90D-B4B8474D9020}" destId="{A43D44CA-5345-4223-9529-27419C7ABE34}" srcOrd="0" destOrd="0" presId="urn:microsoft.com/office/officeart/2005/8/layout/vList5"/>
    <dgm:cxn modelId="{F34E40B9-B975-4DDF-BC65-E325B4FD08B1}" type="presParOf" srcId="{A43D44CA-5345-4223-9529-27419C7ABE34}" destId="{D8DB740B-FD43-494B-86BD-D1FF784581A3}" srcOrd="0" destOrd="0" presId="urn:microsoft.com/office/officeart/2005/8/layout/vList5"/>
    <dgm:cxn modelId="{6419EB97-CD56-4DC4-96AE-42FC73839B12}" type="presParOf" srcId="{4D17562B-5340-42B9-A90D-B4B8474D9020}" destId="{5C725460-7D4B-420D-AB7D-58A12B669557}" srcOrd="1" destOrd="0" presId="urn:microsoft.com/office/officeart/2005/8/layout/vList5"/>
    <dgm:cxn modelId="{4D01A281-4087-4EC7-B7BF-03C9D168C61E}" type="presParOf" srcId="{4D17562B-5340-42B9-A90D-B4B8474D9020}" destId="{6D6D3084-AC6F-4199-84EB-07B2B99C7D06}" srcOrd="2" destOrd="0" presId="urn:microsoft.com/office/officeart/2005/8/layout/vList5"/>
    <dgm:cxn modelId="{91F1E4AD-2240-461B-A0BA-A802C1018C66}" type="presParOf" srcId="{6D6D3084-AC6F-4199-84EB-07B2B99C7D06}" destId="{F159417C-E500-401B-B9BA-06313CDCAB5B}" srcOrd="0" destOrd="0" presId="urn:microsoft.com/office/officeart/2005/8/layout/vList5"/>
    <dgm:cxn modelId="{303E9927-B307-45A5-9F84-50F3B82971B8}" type="presParOf" srcId="{4D17562B-5340-42B9-A90D-B4B8474D9020}" destId="{907691A6-59FC-4E20-BBD7-647F0AD74D5C}" srcOrd="3" destOrd="0" presId="urn:microsoft.com/office/officeart/2005/8/layout/vList5"/>
    <dgm:cxn modelId="{888B4F4B-C7EC-40BE-9434-72C10FA4FA06}" type="presParOf" srcId="{4D17562B-5340-42B9-A90D-B4B8474D9020}" destId="{7A554176-0EF8-41DF-A48F-62F99D6D3852}" srcOrd="4" destOrd="0" presId="urn:microsoft.com/office/officeart/2005/8/layout/vList5"/>
    <dgm:cxn modelId="{50989504-8037-455E-8BD0-7CC41E4D87A2}" type="presParOf" srcId="{7A554176-0EF8-41DF-A48F-62F99D6D3852}" destId="{6DCE11DA-4EBD-4449-B42F-6AFA1AE3A36D}" srcOrd="0" destOrd="0" presId="urn:microsoft.com/office/officeart/2005/8/layout/vList5"/>
    <dgm:cxn modelId="{0D134812-5E56-4410-8E82-BE86287D047F}" type="presParOf" srcId="{4D17562B-5340-42B9-A90D-B4B8474D9020}" destId="{1306C33C-0C50-4F3B-B81E-2270FA86724D}" srcOrd="5" destOrd="0" presId="urn:microsoft.com/office/officeart/2005/8/layout/vList5"/>
    <dgm:cxn modelId="{ED0041FE-A17C-40DA-9920-582E3D89B256}" type="presParOf" srcId="{4D17562B-5340-42B9-A90D-B4B8474D9020}" destId="{DFC58F94-A99C-41A8-966E-1C43C766A79A}" srcOrd="6" destOrd="0" presId="urn:microsoft.com/office/officeart/2005/8/layout/vList5"/>
    <dgm:cxn modelId="{B32E5E86-1E34-41D7-A2A9-933F49E559E1}" type="presParOf" srcId="{DFC58F94-A99C-41A8-966E-1C43C766A79A}" destId="{0C842A99-33F9-40BC-B66F-57D03D37776D}" srcOrd="0" destOrd="0" presId="urn:microsoft.com/office/officeart/2005/8/layout/vList5"/>
    <dgm:cxn modelId="{3C201B33-56CD-4083-A2A0-59169BDE38E8}" type="presParOf" srcId="{4D17562B-5340-42B9-A90D-B4B8474D9020}" destId="{E2C722F2-4C70-456B-BB26-B3932A8512E2}" srcOrd="7" destOrd="0" presId="urn:microsoft.com/office/officeart/2005/8/layout/vList5"/>
    <dgm:cxn modelId="{958708BF-5498-43FD-97A3-CA0CD18B8640}" type="presParOf" srcId="{4D17562B-5340-42B9-A90D-B4B8474D9020}" destId="{2C9244DC-4F95-420F-9D5D-F10373AB26EF}" srcOrd="8" destOrd="0" presId="urn:microsoft.com/office/officeart/2005/8/layout/vList5"/>
    <dgm:cxn modelId="{09AE09C1-E206-4D50-AD78-988436EFAC0B}" type="presParOf" srcId="{2C9244DC-4F95-420F-9D5D-F10373AB26EF}" destId="{DAE65B27-D101-45F4-B049-0688E6617E1D}" srcOrd="0" destOrd="0" presId="urn:microsoft.com/office/officeart/2005/8/layout/vList5"/>
    <dgm:cxn modelId="{AEDD8D59-0879-4389-8C38-5623CC3D24C4}" type="presParOf" srcId="{4D17562B-5340-42B9-A90D-B4B8474D9020}" destId="{93FA4389-18D7-4C45-8F57-4E89DAB6FBE4}" srcOrd="9" destOrd="0" presId="urn:microsoft.com/office/officeart/2005/8/layout/vList5"/>
    <dgm:cxn modelId="{3B946289-74C8-49EC-B365-662D1495EF81}" type="presParOf" srcId="{4D17562B-5340-42B9-A90D-B4B8474D9020}" destId="{106DE22F-A50C-4DBA-AE04-055D6ED8B873}" srcOrd="10" destOrd="0" presId="urn:microsoft.com/office/officeart/2005/8/layout/vList5"/>
    <dgm:cxn modelId="{FB6D3A4F-2024-4993-8316-48BBBDD7F91A}" type="presParOf" srcId="{106DE22F-A50C-4DBA-AE04-055D6ED8B873}" destId="{48CF2F41-DD3F-4A2E-A2D4-72C91EF6D407}" srcOrd="0" destOrd="0" presId="urn:microsoft.com/office/officeart/2005/8/layout/vList5"/>
    <dgm:cxn modelId="{7BBB6FA8-C3D2-4B47-AE7B-B721D1EE2EB2}" type="presParOf" srcId="{4D17562B-5340-42B9-A90D-B4B8474D9020}" destId="{ADE8CD46-696D-4779-9EAE-E3F508743DFE}" srcOrd="11" destOrd="0" presId="urn:microsoft.com/office/officeart/2005/8/layout/vList5"/>
    <dgm:cxn modelId="{4C696B18-42D3-4541-AE06-1B4A7A33C5A2}" type="presParOf" srcId="{4D17562B-5340-42B9-A90D-B4B8474D9020}" destId="{50F90EB6-CF8A-4EFC-BEAE-9283A5323BA1}" srcOrd="12" destOrd="0" presId="urn:microsoft.com/office/officeart/2005/8/layout/vList5"/>
    <dgm:cxn modelId="{328815F5-4737-4604-801F-E7C0FC2CEC96}" type="presParOf" srcId="{50F90EB6-CF8A-4EFC-BEAE-9283A5323BA1}" destId="{D81D8462-735B-4619-A52A-C44B321D7D3B}" srcOrd="0" destOrd="0" presId="urn:microsoft.com/office/officeart/2005/8/layout/vList5"/>
    <dgm:cxn modelId="{5425B74F-F6FA-4EA1-9613-4BCF2A49A584}" type="presParOf" srcId="{4D17562B-5340-42B9-A90D-B4B8474D9020}" destId="{4263CC77-0D75-42DC-B2B0-C4D2B648F30B}" srcOrd="13" destOrd="0" presId="urn:microsoft.com/office/officeart/2005/8/layout/vList5"/>
    <dgm:cxn modelId="{842A9A38-BCF8-451F-9F25-596BB6B67AFF}" type="presParOf" srcId="{4D17562B-5340-42B9-A90D-B4B8474D9020}" destId="{9B450B96-9760-48F9-BB72-51605D3FEBF0}" srcOrd="14" destOrd="0" presId="urn:microsoft.com/office/officeart/2005/8/layout/vList5"/>
    <dgm:cxn modelId="{58F34F84-10BB-4800-9711-517B19F3E95F}" type="presParOf" srcId="{9B450B96-9760-48F9-BB72-51605D3FEBF0}" destId="{1B07030D-8CDD-445B-839A-D133321F7DC9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322FB5-9BD8-4E6B-BA51-F151A206E4C2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DA15FEB8-35A7-4221-8028-626C1308C1CE}">
      <dgm:prSet/>
      <dgm:spPr/>
      <dgm:t>
        <a:bodyPr/>
        <a:lstStyle/>
        <a:p>
          <a:pPr rtl="0"/>
          <a:r>
            <a:rPr lang="en-US" b="1" u="sng"/>
            <a:t>DO NOT. . </a:t>
          </a:r>
          <a:r>
            <a:rPr lang="en-US" b="1"/>
            <a:t>.</a:t>
          </a:r>
          <a:r>
            <a:rPr lang="en-US" b="1">
              <a:latin typeface="Calibri Light" panose="020F0302020204030204"/>
            </a:rPr>
            <a:t> </a:t>
          </a:r>
          <a:endParaRPr lang="en-US"/>
        </a:p>
      </dgm:t>
    </dgm:pt>
    <dgm:pt modelId="{EECC1F78-C022-429C-878A-9F751898201B}" type="parTrans" cxnId="{DAACD5EB-3B39-465E-A920-0D2434FB3A27}">
      <dgm:prSet/>
      <dgm:spPr/>
      <dgm:t>
        <a:bodyPr/>
        <a:lstStyle/>
        <a:p>
          <a:endParaRPr lang="en-US"/>
        </a:p>
      </dgm:t>
    </dgm:pt>
    <dgm:pt modelId="{2E3433A2-3786-4F32-8028-E367782E0281}" type="sibTrans" cxnId="{DAACD5EB-3B39-465E-A920-0D2434FB3A27}">
      <dgm:prSet/>
      <dgm:spPr/>
      <dgm:t>
        <a:bodyPr/>
        <a:lstStyle/>
        <a:p>
          <a:endParaRPr lang="en-US"/>
        </a:p>
      </dgm:t>
    </dgm:pt>
    <dgm:pt modelId="{A5E0FA3C-434D-4CC2-BA0A-2D541F153DE7}">
      <dgm:prSet/>
      <dgm:spPr/>
      <dgm:t>
        <a:bodyPr/>
        <a:lstStyle/>
        <a:p>
          <a:r>
            <a:rPr lang="en-US"/>
            <a:t>“Hang out” in the stairwells or on the second floor during lunch.</a:t>
          </a:r>
        </a:p>
      </dgm:t>
    </dgm:pt>
    <dgm:pt modelId="{C7FFBDC8-BD06-48DA-974D-6A557C5252DD}" type="parTrans" cxnId="{276D5D1B-A46B-494F-8E50-63C671C9DFB9}">
      <dgm:prSet/>
      <dgm:spPr/>
      <dgm:t>
        <a:bodyPr/>
        <a:lstStyle/>
        <a:p>
          <a:endParaRPr lang="en-US"/>
        </a:p>
      </dgm:t>
    </dgm:pt>
    <dgm:pt modelId="{84AA20E9-96B1-40CA-8ED3-CFAA244C1297}" type="sibTrans" cxnId="{276D5D1B-A46B-494F-8E50-63C671C9DFB9}">
      <dgm:prSet/>
      <dgm:spPr/>
      <dgm:t>
        <a:bodyPr/>
        <a:lstStyle/>
        <a:p>
          <a:endParaRPr lang="en-US"/>
        </a:p>
      </dgm:t>
    </dgm:pt>
    <dgm:pt modelId="{303CDEDC-1E8B-4B7E-8760-C9E3C3D20646}">
      <dgm:prSet/>
      <dgm:spPr/>
      <dgm:t>
        <a:bodyPr/>
        <a:lstStyle/>
        <a:p>
          <a:r>
            <a:rPr lang="en-US"/>
            <a:t>Chew gum. DO NOT BRING GUM!</a:t>
          </a:r>
        </a:p>
      </dgm:t>
    </dgm:pt>
    <dgm:pt modelId="{B26E03D5-4512-4DDD-90D4-83AB4BC1BF88}" type="parTrans" cxnId="{60101F98-9D92-4A51-ABE4-4A0FB4FDA6F1}">
      <dgm:prSet/>
      <dgm:spPr/>
      <dgm:t>
        <a:bodyPr/>
        <a:lstStyle/>
        <a:p>
          <a:endParaRPr lang="en-US"/>
        </a:p>
      </dgm:t>
    </dgm:pt>
    <dgm:pt modelId="{45232097-DDF5-4B5C-A8D4-AA3773CC58A3}" type="sibTrans" cxnId="{60101F98-9D92-4A51-ABE4-4A0FB4FDA6F1}">
      <dgm:prSet/>
      <dgm:spPr/>
      <dgm:t>
        <a:bodyPr/>
        <a:lstStyle/>
        <a:p>
          <a:endParaRPr lang="en-US"/>
        </a:p>
      </dgm:t>
    </dgm:pt>
    <dgm:pt modelId="{67423295-9B6A-44DE-BA6A-D078AD18E66E}">
      <dgm:prSet/>
      <dgm:spPr/>
      <dgm:t>
        <a:bodyPr/>
        <a:lstStyle/>
        <a:p>
          <a:r>
            <a:rPr lang="en-US"/>
            <a:t>Go on the basketball court with a skateboard!</a:t>
          </a:r>
        </a:p>
      </dgm:t>
    </dgm:pt>
    <dgm:pt modelId="{85A624FA-7697-4F19-B6CD-6AF8F95D1D31}" type="parTrans" cxnId="{4B7B8137-43A6-43D5-B874-2E44C9BE88F4}">
      <dgm:prSet/>
      <dgm:spPr/>
      <dgm:t>
        <a:bodyPr/>
        <a:lstStyle/>
        <a:p>
          <a:endParaRPr lang="en-US"/>
        </a:p>
      </dgm:t>
    </dgm:pt>
    <dgm:pt modelId="{21A3DE40-36A1-4954-B572-EEFE5E9762EB}" type="sibTrans" cxnId="{4B7B8137-43A6-43D5-B874-2E44C9BE88F4}">
      <dgm:prSet/>
      <dgm:spPr/>
      <dgm:t>
        <a:bodyPr/>
        <a:lstStyle/>
        <a:p>
          <a:endParaRPr lang="en-US"/>
        </a:p>
      </dgm:t>
    </dgm:pt>
    <dgm:pt modelId="{57D5625F-210D-4909-B8C5-F45BB0E3DF6C}">
      <dgm:prSet/>
      <dgm:spPr/>
      <dgm:t>
        <a:bodyPr/>
        <a:lstStyle/>
        <a:p>
          <a:pPr rtl="0"/>
          <a:r>
            <a:rPr lang="en-US"/>
            <a:t>Use the elevator without approval from the office.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4008C87-0381-4B3B-A6BD-8C59CC0630DE}" type="parTrans" cxnId="{F4EAA9A0-933F-42E8-8679-25A21CF14A9C}">
      <dgm:prSet/>
      <dgm:spPr/>
      <dgm:t>
        <a:bodyPr/>
        <a:lstStyle/>
        <a:p>
          <a:endParaRPr lang="en-US"/>
        </a:p>
      </dgm:t>
    </dgm:pt>
    <dgm:pt modelId="{E32DFCA4-3C4D-44D1-B63B-4F3FF2BD38BD}" type="sibTrans" cxnId="{F4EAA9A0-933F-42E8-8679-25A21CF14A9C}">
      <dgm:prSet/>
      <dgm:spPr/>
      <dgm:t>
        <a:bodyPr/>
        <a:lstStyle/>
        <a:p>
          <a:endParaRPr lang="en-US"/>
        </a:p>
      </dgm:t>
    </dgm:pt>
    <dgm:pt modelId="{D583CB21-3C37-4609-A6D6-2C95B7A0D2EC}">
      <dgm:prSet/>
      <dgm:spPr/>
      <dgm:t>
        <a:bodyPr/>
        <a:lstStyle/>
        <a:p>
          <a:r>
            <a:rPr lang="en-US"/>
            <a:t>Leave campus if you are a Middle Schooler, Freshman or Sophomore (Except for DE students)</a:t>
          </a:r>
        </a:p>
      </dgm:t>
    </dgm:pt>
    <dgm:pt modelId="{FECF841E-0B66-4915-B5C0-AEFD0A67B0EA}" type="parTrans" cxnId="{58F81E95-497F-4265-8A28-3A1137F33FCD}">
      <dgm:prSet/>
      <dgm:spPr/>
      <dgm:t>
        <a:bodyPr/>
        <a:lstStyle/>
        <a:p>
          <a:endParaRPr lang="en-US"/>
        </a:p>
      </dgm:t>
    </dgm:pt>
    <dgm:pt modelId="{AC8997D7-D846-4CF4-B257-58842CF943C9}" type="sibTrans" cxnId="{58F81E95-497F-4265-8A28-3A1137F33FCD}">
      <dgm:prSet/>
      <dgm:spPr/>
      <dgm:t>
        <a:bodyPr/>
        <a:lstStyle/>
        <a:p>
          <a:endParaRPr lang="en-US"/>
        </a:p>
      </dgm:t>
    </dgm:pt>
    <dgm:pt modelId="{5B49DAB7-8AAD-4793-8682-9921E1AA93F6}">
      <dgm:prSet/>
      <dgm:spPr/>
      <dgm:t>
        <a:bodyPr/>
        <a:lstStyle/>
        <a:p>
          <a:r>
            <a:rPr lang="en-US"/>
            <a:t>Allow an underclassmen in your vehicle without prior permission, or you will lose all privileges for the remainder of the school year.</a:t>
          </a:r>
        </a:p>
      </dgm:t>
    </dgm:pt>
    <dgm:pt modelId="{EB89844A-F5BE-4F42-A582-FE4693EABAD4}" type="parTrans" cxnId="{0D3F48E3-75BF-4BBD-98B1-070FED16C32D}">
      <dgm:prSet/>
      <dgm:spPr/>
      <dgm:t>
        <a:bodyPr/>
        <a:lstStyle/>
        <a:p>
          <a:endParaRPr lang="en-US"/>
        </a:p>
      </dgm:t>
    </dgm:pt>
    <dgm:pt modelId="{005E8CB6-0489-4F41-8B22-64C83F010B9A}" type="sibTrans" cxnId="{0D3F48E3-75BF-4BBD-98B1-070FED16C32D}">
      <dgm:prSet/>
      <dgm:spPr/>
      <dgm:t>
        <a:bodyPr/>
        <a:lstStyle/>
        <a:p>
          <a:endParaRPr lang="en-US"/>
        </a:p>
      </dgm:t>
    </dgm:pt>
    <dgm:pt modelId="{C98EA8B9-FF6D-47B3-ADBE-B0A473705906}">
      <dgm:prSet/>
      <dgm:spPr/>
      <dgm:t>
        <a:bodyPr/>
        <a:lstStyle/>
        <a:p>
          <a:r>
            <a:rPr lang="en-US"/>
            <a:t>Throw anything off the balcony.</a:t>
          </a:r>
        </a:p>
      </dgm:t>
    </dgm:pt>
    <dgm:pt modelId="{81A98DA7-EC56-4F2B-B0AC-8A9F79B9FF6C}" type="parTrans" cxnId="{991CEAE2-052B-4619-BDF5-F78AD214C82F}">
      <dgm:prSet/>
      <dgm:spPr/>
      <dgm:t>
        <a:bodyPr/>
        <a:lstStyle/>
        <a:p>
          <a:endParaRPr lang="en-US"/>
        </a:p>
      </dgm:t>
    </dgm:pt>
    <dgm:pt modelId="{E5A33164-5ACE-4BD3-A489-D808601BB126}" type="sibTrans" cxnId="{991CEAE2-052B-4619-BDF5-F78AD214C82F}">
      <dgm:prSet/>
      <dgm:spPr/>
      <dgm:t>
        <a:bodyPr/>
        <a:lstStyle/>
        <a:p>
          <a:endParaRPr lang="en-US"/>
        </a:p>
      </dgm:t>
    </dgm:pt>
    <dgm:pt modelId="{2A3358A0-695E-4595-AAB4-0EE522D6D9A9}">
      <dgm:prSet/>
      <dgm:spPr/>
      <dgm:t>
        <a:bodyPr/>
        <a:lstStyle/>
        <a:p>
          <a:r>
            <a:rPr lang="en-US"/>
            <a:t>Throw anything from the ground level to the 2</a:t>
          </a:r>
          <a:r>
            <a:rPr lang="en-US" baseline="30000"/>
            <a:t>nd</a:t>
          </a:r>
          <a:r>
            <a:rPr lang="en-US"/>
            <a:t> floor.</a:t>
          </a:r>
        </a:p>
      </dgm:t>
    </dgm:pt>
    <dgm:pt modelId="{96991DA3-706A-4FA1-B4B5-79C3F70B563C}" type="parTrans" cxnId="{93D05751-3206-4BF3-9ED9-45F98D26F6E7}">
      <dgm:prSet/>
      <dgm:spPr/>
      <dgm:t>
        <a:bodyPr/>
        <a:lstStyle/>
        <a:p>
          <a:endParaRPr lang="en-US"/>
        </a:p>
      </dgm:t>
    </dgm:pt>
    <dgm:pt modelId="{D2946638-17C4-4402-B634-A117AB462906}" type="sibTrans" cxnId="{93D05751-3206-4BF3-9ED9-45F98D26F6E7}">
      <dgm:prSet/>
      <dgm:spPr/>
      <dgm:t>
        <a:bodyPr/>
        <a:lstStyle/>
        <a:p>
          <a:endParaRPr lang="en-US"/>
        </a:p>
      </dgm:t>
    </dgm:pt>
    <dgm:pt modelId="{F9F1C232-1CA1-4111-9FD9-4A1778983318}">
      <dgm:prSet/>
      <dgm:spPr/>
      <dgm:t>
        <a:bodyPr/>
        <a:lstStyle/>
        <a:p>
          <a:r>
            <a:rPr lang="en-US"/>
            <a:t>Eat or carry food over the basketball court or turf field</a:t>
          </a:r>
        </a:p>
      </dgm:t>
    </dgm:pt>
    <dgm:pt modelId="{5E83D4F2-C2D4-4C60-A96B-2923B74E373C}" type="parTrans" cxnId="{5A2FBF5B-B8FF-4AC5-8AF2-BD71E1E34A63}">
      <dgm:prSet/>
      <dgm:spPr/>
      <dgm:t>
        <a:bodyPr/>
        <a:lstStyle/>
        <a:p>
          <a:endParaRPr lang="en-US"/>
        </a:p>
      </dgm:t>
    </dgm:pt>
    <dgm:pt modelId="{1F6864FC-812F-4BF5-BCF6-87946AB28709}" type="sibTrans" cxnId="{5A2FBF5B-B8FF-4AC5-8AF2-BD71E1E34A63}">
      <dgm:prSet/>
      <dgm:spPr/>
      <dgm:t>
        <a:bodyPr/>
        <a:lstStyle/>
        <a:p>
          <a:endParaRPr lang="en-US"/>
        </a:p>
      </dgm:t>
    </dgm:pt>
    <dgm:pt modelId="{9CE0ED88-E469-489B-869C-C7AF302C5F8D}">
      <dgm:prSet/>
      <dgm:spPr/>
      <dgm:t>
        <a:bodyPr/>
        <a:lstStyle/>
        <a:p>
          <a:r>
            <a:rPr lang="en-US"/>
            <a:t>Litter or leave garbage around at lunch</a:t>
          </a:r>
        </a:p>
      </dgm:t>
    </dgm:pt>
    <dgm:pt modelId="{EEEA7D9B-6B8C-419B-9F97-F8D00E6569F9}" type="parTrans" cxnId="{7FF89182-2A5F-48F2-99C8-86E255937652}">
      <dgm:prSet/>
      <dgm:spPr/>
      <dgm:t>
        <a:bodyPr/>
        <a:lstStyle/>
        <a:p>
          <a:endParaRPr lang="en-US"/>
        </a:p>
      </dgm:t>
    </dgm:pt>
    <dgm:pt modelId="{DB95466B-6563-446A-8D90-A5B6C0362733}" type="sibTrans" cxnId="{7FF89182-2A5F-48F2-99C8-86E255937652}">
      <dgm:prSet/>
      <dgm:spPr/>
      <dgm:t>
        <a:bodyPr/>
        <a:lstStyle/>
        <a:p>
          <a:endParaRPr lang="en-US"/>
        </a:p>
      </dgm:t>
    </dgm:pt>
    <dgm:pt modelId="{EA2F3797-F10E-4D82-AD5D-635E977CE82D}">
      <dgm:prSet/>
      <dgm:spPr/>
      <dgm:t>
        <a:bodyPr/>
        <a:lstStyle/>
        <a:p>
          <a:pPr rtl="0"/>
          <a:r>
            <a:rPr lang="en-US"/>
            <a:t>Hang out by the wavy wall side or behind the basketball court bleachers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71658CFC-7B2D-4BEF-9555-BB1ABBC2C092}" type="parTrans" cxnId="{1D4171A6-052B-471E-8558-8453B6102ECA}">
      <dgm:prSet/>
      <dgm:spPr/>
      <dgm:t>
        <a:bodyPr/>
        <a:lstStyle/>
        <a:p>
          <a:endParaRPr lang="en-US"/>
        </a:p>
      </dgm:t>
    </dgm:pt>
    <dgm:pt modelId="{D5B421C1-B032-4253-85D2-13788E100F3E}" type="sibTrans" cxnId="{1D4171A6-052B-471E-8558-8453B6102ECA}">
      <dgm:prSet/>
      <dgm:spPr/>
      <dgm:t>
        <a:bodyPr/>
        <a:lstStyle/>
        <a:p>
          <a:endParaRPr lang="en-US"/>
        </a:p>
      </dgm:t>
    </dgm:pt>
    <dgm:pt modelId="{59598561-4851-4DD2-B8B4-C1CF14971D75}">
      <dgm:prSet/>
      <dgm:spPr/>
      <dgm:t>
        <a:bodyPr/>
        <a:lstStyle/>
        <a:p>
          <a:r>
            <a:rPr lang="en-US"/>
            <a:t>Hang on or grab the basketball nets/rims</a:t>
          </a:r>
        </a:p>
      </dgm:t>
    </dgm:pt>
    <dgm:pt modelId="{20D6BB12-C9F6-46A5-B13C-86D5D5F763E5}" type="parTrans" cxnId="{3B3A8D90-3C4B-4739-9F95-0F30E2EB646B}">
      <dgm:prSet/>
      <dgm:spPr/>
      <dgm:t>
        <a:bodyPr/>
        <a:lstStyle/>
        <a:p>
          <a:endParaRPr lang="en-US"/>
        </a:p>
      </dgm:t>
    </dgm:pt>
    <dgm:pt modelId="{BE9DFB37-B793-442C-81EF-7C0115C5B6CA}" type="sibTrans" cxnId="{3B3A8D90-3C4B-4739-9F95-0F30E2EB646B}">
      <dgm:prSet/>
      <dgm:spPr/>
      <dgm:t>
        <a:bodyPr/>
        <a:lstStyle/>
        <a:p>
          <a:endParaRPr lang="en-US"/>
        </a:p>
      </dgm:t>
    </dgm:pt>
    <dgm:pt modelId="{423EC0AB-50CF-45A2-9F59-AF66044E6DB3}">
      <dgm:prSet/>
      <dgm:spPr/>
      <dgm:t>
        <a:bodyPr/>
        <a:lstStyle/>
        <a:p>
          <a:r>
            <a:rPr lang="en-US"/>
            <a:t>Playing “keep away” = a detention</a:t>
          </a:r>
        </a:p>
      </dgm:t>
    </dgm:pt>
    <dgm:pt modelId="{ADCA6811-6D0B-440B-B93B-002B5BC08A87}" type="parTrans" cxnId="{8F4B6434-A15A-4640-A5F0-7D635AF19587}">
      <dgm:prSet/>
      <dgm:spPr/>
      <dgm:t>
        <a:bodyPr/>
        <a:lstStyle/>
        <a:p>
          <a:endParaRPr lang="en-US"/>
        </a:p>
      </dgm:t>
    </dgm:pt>
    <dgm:pt modelId="{EBA34E20-E29F-48B7-92EC-624563AB3EF4}" type="sibTrans" cxnId="{8F4B6434-A15A-4640-A5F0-7D635AF19587}">
      <dgm:prSet/>
      <dgm:spPr/>
      <dgm:t>
        <a:bodyPr/>
        <a:lstStyle/>
        <a:p>
          <a:endParaRPr lang="en-US"/>
        </a:p>
      </dgm:t>
    </dgm:pt>
    <dgm:pt modelId="{5475BC10-4426-4835-BBB1-DCF799F0CF95}">
      <dgm:prSet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Yoga </a:t>
          </a:r>
          <a:r>
            <a:rPr lang="en-US"/>
            <a:t>pants/ leggings/ are not allowed.</a:t>
          </a:r>
          <a:r>
            <a:rPr lang="en-US">
              <a:latin typeface="Calibri Light" panose="020F0302020204030204"/>
            </a:rPr>
            <a:t> </a:t>
          </a:r>
          <a:r>
            <a:rPr lang="en-US"/>
            <a:t> Not even during dress down days. Dress code violations earn detentions</a:t>
          </a:r>
        </a:p>
      </dgm:t>
    </dgm:pt>
    <dgm:pt modelId="{934FC9D8-54F3-47D3-B5CD-64B7E9D14309}" type="parTrans" cxnId="{397C2823-11A7-43C0-B1E4-4755506BB5AE}">
      <dgm:prSet/>
      <dgm:spPr/>
      <dgm:t>
        <a:bodyPr/>
        <a:lstStyle/>
        <a:p>
          <a:endParaRPr lang="en-US"/>
        </a:p>
      </dgm:t>
    </dgm:pt>
    <dgm:pt modelId="{32AAD221-3A79-4479-8DF9-2AF86EAEF9B8}" type="sibTrans" cxnId="{397C2823-11A7-43C0-B1E4-4755506BB5AE}">
      <dgm:prSet/>
      <dgm:spPr/>
      <dgm:t>
        <a:bodyPr/>
        <a:lstStyle/>
        <a:p>
          <a:endParaRPr lang="en-US"/>
        </a:p>
      </dgm:t>
    </dgm:pt>
    <dgm:pt modelId="{320713D1-B8F2-4699-B91F-02FA5EB1DFEE}">
      <dgm:prSet/>
      <dgm:spPr/>
      <dgm:t>
        <a:bodyPr/>
        <a:lstStyle/>
        <a:p>
          <a:pPr rtl="0"/>
          <a:r>
            <a:rPr lang="en-US"/>
            <a:t>You are not to go to the Deans’ office during class to argue a detention. You will be turned away.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950D02B6-1D39-40B5-9BCE-A01B3CE441D3}" type="parTrans" cxnId="{971CE9B4-7EB1-4893-BE74-54FDAFFF281D}">
      <dgm:prSet/>
      <dgm:spPr/>
      <dgm:t>
        <a:bodyPr/>
        <a:lstStyle/>
        <a:p>
          <a:endParaRPr lang="en-US"/>
        </a:p>
      </dgm:t>
    </dgm:pt>
    <dgm:pt modelId="{40A710A6-AB4A-48F1-B8CC-D1846491ABA5}" type="sibTrans" cxnId="{971CE9B4-7EB1-4893-BE74-54FDAFFF281D}">
      <dgm:prSet/>
      <dgm:spPr/>
      <dgm:t>
        <a:bodyPr/>
        <a:lstStyle/>
        <a:p>
          <a:endParaRPr lang="en-US"/>
        </a:p>
      </dgm:t>
    </dgm:pt>
    <dgm:pt modelId="{12F88D51-3176-4CB0-A02E-6FAB31E629AD}" type="pres">
      <dgm:prSet presAssocID="{7A322FB5-9BD8-4E6B-BA51-F151A206E4C2}" presName="diagram" presStyleCnt="0">
        <dgm:presLayoutVars>
          <dgm:dir/>
          <dgm:resizeHandles val="exact"/>
        </dgm:presLayoutVars>
      </dgm:prSet>
      <dgm:spPr/>
    </dgm:pt>
    <dgm:pt modelId="{FA458D9C-EC00-4C61-AADF-CD69854B4FB2}" type="pres">
      <dgm:prSet presAssocID="{DA15FEB8-35A7-4221-8028-626C1308C1CE}" presName="node" presStyleLbl="node1" presStyleIdx="0" presStyleCnt="16">
        <dgm:presLayoutVars>
          <dgm:bulletEnabled val="1"/>
        </dgm:presLayoutVars>
      </dgm:prSet>
      <dgm:spPr/>
    </dgm:pt>
    <dgm:pt modelId="{EF887CC8-DC67-4606-82C8-18F695DA676D}" type="pres">
      <dgm:prSet presAssocID="{2E3433A2-3786-4F32-8028-E367782E0281}" presName="sibTrans" presStyleCnt="0"/>
      <dgm:spPr/>
    </dgm:pt>
    <dgm:pt modelId="{5E8565A3-BA8D-4753-AFE7-2FCB93491D97}" type="pres">
      <dgm:prSet presAssocID="{A5E0FA3C-434D-4CC2-BA0A-2D541F153DE7}" presName="node" presStyleLbl="node1" presStyleIdx="1" presStyleCnt="16">
        <dgm:presLayoutVars>
          <dgm:bulletEnabled val="1"/>
        </dgm:presLayoutVars>
      </dgm:prSet>
      <dgm:spPr/>
    </dgm:pt>
    <dgm:pt modelId="{A662230B-64E3-497E-8429-C9818DA950EC}" type="pres">
      <dgm:prSet presAssocID="{84AA20E9-96B1-40CA-8ED3-CFAA244C1297}" presName="sibTrans" presStyleCnt="0"/>
      <dgm:spPr/>
    </dgm:pt>
    <dgm:pt modelId="{B9FE2A90-CDC4-422C-BF5D-FB0FA4596289}" type="pres">
      <dgm:prSet presAssocID="{303CDEDC-1E8B-4B7E-8760-C9E3C3D20646}" presName="node" presStyleLbl="node1" presStyleIdx="2" presStyleCnt="16">
        <dgm:presLayoutVars>
          <dgm:bulletEnabled val="1"/>
        </dgm:presLayoutVars>
      </dgm:prSet>
      <dgm:spPr/>
    </dgm:pt>
    <dgm:pt modelId="{EED60909-B865-4BB8-9E57-C775CAC9DC53}" type="pres">
      <dgm:prSet presAssocID="{45232097-DDF5-4B5C-A8D4-AA3773CC58A3}" presName="sibTrans" presStyleCnt="0"/>
      <dgm:spPr/>
    </dgm:pt>
    <dgm:pt modelId="{FF90CFF4-159C-4A96-ABA9-35CA0E758736}" type="pres">
      <dgm:prSet presAssocID="{67423295-9B6A-44DE-BA6A-D078AD18E66E}" presName="node" presStyleLbl="node1" presStyleIdx="3" presStyleCnt="16">
        <dgm:presLayoutVars>
          <dgm:bulletEnabled val="1"/>
        </dgm:presLayoutVars>
      </dgm:prSet>
      <dgm:spPr/>
    </dgm:pt>
    <dgm:pt modelId="{7F7DA1C0-D5CB-4D4F-8059-131AD23995BB}" type="pres">
      <dgm:prSet presAssocID="{21A3DE40-36A1-4954-B572-EEFE5E9762EB}" presName="sibTrans" presStyleCnt="0"/>
      <dgm:spPr/>
    </dgm:pt>
    <dgm:pt modelId="{4EE71CFF-EBCF-4C3E-A94C-965E0A038BF4}" type="pres">
      <dgm:prSet presAssocID="{57D5625F-210D-4909-B8C5-F45BB0E3DF6C}" presName="node" presStyleLbl="node1" presStyleIdx="4" presStyleCnt="16">
        <dgm:presLayoutVars>
          <dgm:bulletEnabled val="1"/>
        </dgm:presLayoutVars>
      </dgm:prSet>
      <dgm:spPr/>
    </dgm:pt>
    <dgm:pt modelId="{A2584F5A-F7A8-4C92-99E0-00C3D46B4022}" type="pres">
      <dgm:prSet presAssocID="{E32DFCA4-3C4D-44D1-B63B-4F3FF2BD38BD}" presName="sibTrans" presStyleCnt="0"/>
      <dgm:spPr/>
    </dgm:pt>
    <dgm:pt modelId="{49AAB14A-3FC7-4193-AF48-F3A0C8BC0A92}" type="pres">
      <dgm:prSet presAssocID="{D583CB21-3C37-4609-A6D6-2C95B7A0D2EC}" presName="node" presStyleLbl="node1" presStyleIdx="5" presStyleCnt="16">
        <dgm:presLayoutVars>
          <dgm:bulletEnabled val="1"/>
        </dgm:presLayoutVars>
      </dgm:prSet>
      <dgm:spPr/>
    </dgm:pt>
    <dgm:pt modelId="{2DA610DD-5C8C-416A-9CF0-70F019ED6AD7}" type="pres">
      <dgm:prSet presAssocID="{AC8997D7-D846-4CF4-B257-58842CF943C9}" presName="sibTrans" presStyleCnt="0"/>
      <dgm:spPr/>
    </dgm:pt>
    <dgm:pt modelId="{962F04A5-6DCD-4A43-857D-4E7281ABD0DC}" type="pres">
      <dgm:prSet presAssocID="{5B49DAB7-8AAD-4793-8682-9921E1AA93F6}" presName="node" presStyleLbl="node1" presStyleIdx="6" presStyleCnt="16">
        <dgm:presLayoutVars>
          <dgm:bulletEnabled val="1"/>
        </dgm:presLayoutVars>
      </dgm:prSet>
      <dgm:spPr/>
    </dgm:pt>
    <dgm:pt modelId="{784B6970-803A-41AA-9D0F-CE12D2E78CED}" type="pres">
      <dgm:prSet presAssocID="{005E8CB6-0489-4F41-8B22-64C83F010B9A}" presName="sibTrans" presStyleCnt="0"/>
      <dgm:spPr/>
    </dgm:pt>
    <dgm:pt modelId="{BB8CAB68-D108-4D76-86E2-46D121A692A2}" type="pres">
      <dgm:prSet presAssocID="{C98EA8B9-FF6D-47B3-ADBE-B0A473705906}" presName="node" presStyleLbl="node1" presStyleIdx="7" presStyleCnt="16">
        <dgm:presLayoutVars>
          <dgm:bulletEnabled val="1"/>
        </dgm:presLayoutVars>
      </dgm:prSet>
      <dgm:spPr/>
    </dgm:pt>
    <dgm:pt modelId="{8D21D6CD-167C-49F9-9000-0A0F53304C8E}" type="pres">
      <dgm:prSet presAssocID="{E5A33164-5ACE-4BD3-A489-D808601BB126}" presName="sibTrans" presStyleCnt="0"/>
      <dgm:spPr/>
    </dgm:pt>
    <dgm:pt modelId="{8128F4B4-564E-4D58-9740-1B266C36EF9A}" type="pres">
      <dgm:prSet presAssocID="{2A3358A0-695E-4595-AAB4-0EE522D6D9A9}" presName="node" presStyleLbl="node1" presStyleIdx="8" presStyleCnt="16">
        <dgm:presLayoutVars>
          <dgm:bulletEnabled val="1"/>
        </dgm:presLayoutVars>
      </dgm:prSet>
      <dgm:spPr/>
    </dgm:pt>
    <dgm:pt modelId="{6B94E56C-CE00-4F69-82C7-117B97093EA3}" type="pres">
      <dgm:prSet presAssocID="{D2946638-17C4-4402-B634-A117AB462906}" presName="sibTrans" presStyleCnt="0"/>
      <dgm:spPr/>
    </dgm:pt>
    <dgm:pt modelId="{EFCCFF02-B492-47D5-B415-F751B0E20968}" type="pres">
      <dgm:prSet presAssocID="{F9F1C232-1CA1-4111-9FD9-4A1778983318}" presName="node" presStyleLbl="node1" presStyleIdx="9" presStyleCnt="16">
        <dgm:presLayoutVars>
          <dgm:bulletEnabled val="1"/>
        </dgm:presLayoutVars>
      </dgm:prSet>
      <dgm:spPr/>
    </dgm:pt>
    <dgm:pt modelId="{FC6629B0-3BDD-4BB7-B857-2326B2AAFE5E}" type="pres">
      <dgm:prSet presAssocID="{1F6864FC-812F-4BF5-BCF6-87946AB28709}" presName="sibTrans" presStyleCnt="0"/>
      <dgm:spPr/>
    </dgm:pt>
    <dgm:pt modelId="{76627472-45D9-4868-BBFD-B17EC7EF37FE}" type="pres">
      <dgm:prSet presAssocID="{9CE0ED88-E469-489B-869C-C7AF302C5F8D}" presName="node" presStyleLbl="node1" presStyleIdx="10" presStyleCnt="16">
        <dgm:presLayoutVars>
          <dgm:bulletEnabled val="1"/>
        </dgm:presLayoutVars>
      </dgm:prSet>
      <dgm:spPr/>
    </dgm:pt>
    <dgm:pt modelId="{FF0C3A8E-D776-49EF-8D2D-7640FE086869}" type="pres">
      <dgm:prSet presAssocID="{DB95466B-6563-446A-8D90-A5B6C0362733}" presName="sibTrans" presStyleCnt="0"/>
      <dgm:spPr/>
    </dgm:pt>
    <dgm:pt modelId="{F523C955-0DD5-4986-B6B9-89FEBA00C599}" type="pres">
      <dgm:prSet presAssocID="{EA2F3797-F10E-4D82-AD5D-635E977CE82D}" presName="node" presStyleLbl="node1" presStyleIdx="11" presStyleCnt="16">
        <dgm:presLayoutVars>
          <dgm:bulletEnabled val="1"/>
        </dgm:presLayoutVars>
      </dgm:prSet>
      <dgm:spPr/>
    </dgm:pt>
    <dgm:pt modelId="{B0C7335B-83EE-4DBA-B509-0CB38A10ACC5}" type="pres">
      <dgm:prSet presAssocID="{D5B421C1-B032-4253-85D2-13788E100F3E}" presName="sibTrans" presStyleCnt="0"/>
      <dgm:spPr/>
    </dgm:pt>
    <dgm:pt modelId="{977DADFE-B87F-43A6-9057-B08E7EE2F06D}" type="pres">
      <dgm:prSet presAssocID="{59598561-4851-4DD2-B8B4-C1CF14971D75}" presName="node" presStyleLbl="node1" presStyleIdx="12" presStyleCnt="16">
        <dgm:presLayoutVars>
          <dgm:bulletEnabled val="1"/>
        </dgm:presLayoutVars>
      </dgm:prSet>
      <dgm:spPr/>
    </dgm:pt>
    <dgm:pt modelId="{9D82E8AD-1D0D-4081-8D2B-4B3900604BAD}" type="pres">
      <dgm:prSet presAssocID="{BE9DFB37-B793-442C-81EF-7C0115C5B6CA}" presName="sibTrans" presStyleCnt="0"/>
      <dgm:spPr/>
    </dgm:pt>
    <dgm:pt modelId="{9F638BD1-2970-4A4D-B5FA-9D71738C1F39}" type="pres">
      <dgm:prSet presAssocID="{423EC0AB-50CF-45A2-9F59-AF66044E6DB3}" presName="node" presStyleLbl="node1" presStyleIdx="13" presStyleCnt="16">
        <dgm:presLayoutVars>
          <dgm:bulletEnabled val="1"/>
        </dgm:presLayoutVars>
      </dgm:prSet>
      <dgm:spPr/>
    </dgm:pt>
    <dgm:pt modelId="{D51E4935-64EA-4A7B-BC53-E1FC964DBC54}" type="pres">
      <dgm:prSet presAssocID="{EBA34E20-E29F-48B7-92EC-624563AB3EF4}" presName="sibTrans" presStyleCnt="0"/>
      <dgm:spPr/>
    </dgm:pt>
    <dgm:pt modelId="{FB440E6E-DD89-44E3-8FC3-341A2F0F76CF}" type="pres">
      <dgm:prSet presAssocID="{5475BC10-4426-4835-BBB1-DCF799F0CF95}" presName="node" presStyleLbl="node1" presStyleIdx="14" presStyleCnt="16">
        <dgm:presLayoutVars>
          <dgm:bulletEnabled val="1"/>
        </dgm:presLayoutVars>
      </dgm:prSet>
      <dgm:spPr/>
    </dgm:pt>
    <dgm:pt modelId="{2E4CF457-4BFB-4982-AE1B-EA67B5CCE2CB}" type="pres">
      <dgm:prSet presAssocID="{32AAD221-3A79-4479-8DF9-2AF86EAEF9B8}" presName="sibTrans" presStyleCnt="0"/>
      <dgm:spPr/>
    </dgm:pt>
    <dgm:pt modelId="{CB52D732-6A59-4910-A845-0C47A5AB0729}" type="pres">
      <dgm:prSet presAssocID="{320713D1-B8F2-4699-B91F-02FA5EB1DFEE}" presName="node" presStyleLbl="node1" presStyleIdx="15" presStyleCnt="16">
        <dgm:presLayoutVars>
          <dgm:bulletEnabled val="1"/>
        </dgm:presLayoutVars>
      </dgm:prSet>
      <dgm:spPr/>
    </dgm:pt>
  </dgm:ptLst>
  <dgm:cxnLst>
    <dgm:cxn modelId="{07BE7807-54AB-4C62-BB46-A3767C84697F}" type="presOf" srcId="{F9F1C232-1CA1-4111-9FD9-4A1778983318}" destId="{EFCCFF02-B492-47D5-B415-F751B0E20968}" srcOrd="0" destOrd="0" presId="urn:microsoft.com/office/officeart/2005/8/layout/default"/>
    <dgm:cxn modelId="{276D5D1B-A46B-494F-8E50-63C671C9DFB9}" srcId="{7A322FB5-9BD8-4E6B-BA51-F151A206E4C2}" destId="{A5E0FA3C-434D-4CC2-BA0A-2D541F153DE7}" srcOrd="1" destOrd="0" parTransId="{C7FFBDC8-BD06-48DA-974D-6A557C5252DD}" sibTransId="{84AA20E9-96B1-40CA-8ED3-CFAA244C1297}"/>
    <dgm:cxn modelId="{95BEDD1D-71C2-4AB3-B05C-2D70FDB2F8C3}" type="presOf" srcId="{423EC0AB-50CF-45A2-9F59-AF66044E6DB3}" destId="{9F638BD1-2970-4A4D-B5FA-9D71738C1F39}" srcOrd="0" destOrd="0" presId="urn:microsoft.com/office/officeart/2005/8/layout/default"/>
    <dgm:cxn modelId="{3394DE22-DFAC-4F0D-BF42-8978EE783A59}" type="presOf" srcId="{A5E0FA3C-434D-4CC2-BA0A-2D541F153DE7}" destId="{5E8565A3-BA8D-4753-AFE7-2FCB93491D97}" srcOrd="0" destOrd="0" presId="urn:microsoft.com/office/officeart/2005/8/layout/default"/>
    <dgm:cxn modelId="{397C2823-11A7-43C0-B1E4-4755506BB5AE}" srcId="{7A322FB5-9BD8-4E6B-BA51-F151A206E4C2}" destId="{5475BC10-4426-4835-BBB1-DCF799F0CF95}" srcOrd="14" destOrd="0" parTransId="{934FC9D8-54F3-47D3-B5CD-64B7E9D14309}" sibTransId="{32AAD221-3A79-4479-8DF9-2AF86EAEF9B8}"/>
    <dgm:cxn modelId="{8F4B6434-A15A-4640-A5F0-7D635AF19587}" srcId="{7A322FB5-9BD8-4E6B-BA51-F151A206E4C2}" destId="{423EC0AB-50CF-45A2-9F59-AF66044E6DB3}" srcOrd="13" destOrd="0" parTransId="{ADCA6811-6D0B-440B-B93B-002B5BC08A87}" sibTransId="{EBA34E20-E29F-48B7-92EC-624563AB3EF4}"/>
    <dgm:cxn modelId="{4B7B8137-43A6-43D5-B874-2E44C9BE88F4}" srcId="{7A322FB5-9BD8-4E6B-BA51-F151A206E4C2}" destId="{67423295-9B6A-44DE-BA6A-D078AD18E66E}" srcOrd="3" destOrd="0" parTransId="{85A624FA-7697-4F19-B6CD-6AF8F95D1D31}" sibTransId="{21A3DE40-36A1-4954-B572-EEFE5E9762EB}"/>
    <dgm:cxn modelId="{FDA18F3E-D629-4B0C-B6C3-95A1512F1C45}" type="presOf" srcId="{59598561-4851-4DD2-B8B4-C1CF14971D75}" destId="{977DADFE-B87F-43A6-9057-B08E7EE2F06D}" srcOrd="0" destOrd="0" presId="urn:microsoft.com/office/officeart/2005/8/layout/default"/>
    <dgm:cxn modelId="{5A2FBF5B-B8FF-4AC5-8AF2-BD71E1E34A63}" srcId="{7A322FB5-9BD8-4E6B-BA51-F151A206E4C2}" destId="{F9F1C232-1CA1-4111-9FD9-4A1778983318}" srcOrd="9" destOrd="0" parTransId="{5E83D4F2-C2D4-4C60-A96B-2923B74E373C}" sibTransId="{1F6864FC-812F-4BF5-BCF6-87946AB28709}"/>
    <dgm:cxn modelId="{93D05751-3206-4BF3-9ED9-45F98D26F6E7}" srcId="{7A322FB5-9BD8-4E6B-BA51-F151A206E4C2}" destId="{2A3358A0-695E-4595-AAB4-0EE522D6D9A9}" srcOrd="8" destOrd="0" parTransId="{96991DA3-706A-4FA1-B4B5-79C3F70B563C}" sibTransId="{D2946638-17C4-4402-B634-A117AB462906}"/>
    <dgm:cxn modelId="{BF6E5252-BC79-4A07-BA72-C2CFC70A087F}" type="presOf" srcId="{67423295-9B6A-44DE-BA6A-D078AD18E66E}" destId="{FF90CFF4-159C-4A96-ABA9-35CA0E758736}" srcOrd="0" destOrd="0" presId="urn:microsoft.com/office/officeart/2005/8/layout/default"/>
    <dgm:cxn modelId="{BA5AE656-1E46-4B18-9C0F-D96059630FBE}" type="presOf" srcId="{5475BC10-4426-4835-BBB1-DCF799F0CF95}" destId="{FB440E6E-DD89-44E3-8FC3-341A2F0F76CF}" srcOrd="0" destOrd="0" presId="urn:microsoft.com/office/officeart/2005/8/layout/default"/>
    <dgm:cxn modelId="{28543658-356A-4C5C-B0B0-EA3F0A643F93}" type="presOf" srcId="{2A3358A0-695E-4595-AAB4-0EE522D6D9A9}" destId="{8128F4B4-564E-4D58-9740-1B266C36EF9A}" srcOrd="0" destOrd="0" presId="urn:microsoft.com/office/officeart/2005/8/layout/default"/>
    <dgm:cxn modelId="{67661759-8D8A-430C-ACEA-D2A0AB748C3B}" type="presOf" srcId="{D583CB21-3C37-4609-A6D6-2C95B7A0D2EC}" destId="{49AAB14A-3FC7-4193-AF48-F3A0C8BC0A92}" srcOrd="0" destOrd="0" presId="urn:microsoft.com/office/officeart/2005/8/layout/default"/>
    <dgm:cxn modelId="{CDB1E37E-2448-4455-996B-0D05F75A04FC}" type="presOf" srcId="{C98EA8B9-FF6D-47B3-ADBE-B0A473705906}" destId="{BB8CAB68-D108-4D76-86E2-46D121A692A2}" srcOrd="0" destOrd="0" presId="urn:microsoft.com/office/officeart/2005/8/layout/default"/>
    <dgm:cxn modelId="{7FF89182-2A5F-48F2-99C8-86E255937652}" srcId="{7A322FB5-9BD8-4E6B-BA51-F151A206E4C2}" destId="{9CE0ED88-E469-489B-869C-C7AF302C5F8D}" srcOrd="10" destOrd="0" parTransId="{EEEA7D9B-6B8C-419B-9F97-F8D00E6569F9}" sibTransId="{DB95466B-6563-446A-8D90-A5B6C0362733}"/>
    <dgm:cxn modelId="{3B3A8D90-3C4B-4739-9F95-0F30E2EB646B}" srcId="{7A322FB5-9BD8-4E6B-BA51-F151A206E4C2}" destId="{59598561-4851-4DD2-B8B4-C1CF14971D75}" srcOrd="12" destOrd="0" parTransId="{20D6BB12-C9F6-46A5-B13C-86D5D5F763E5}" sibTransId="{BE9DFB37-B793-442C-81EF-7C0115C5B6CA}"/>
    <dgm:cxn modelId="{58F81E95-497F-4265-8A28-3A1137F33FCD}" srcId="{7A322FB5-9BD8-4E6B-BA51-F151A206E4C2}" destId="{D583CB21-3C37-4609-A6D6-2C95B7A0D2EC}" srcOrd="5" destOrd="0" parTransId="{FECF841E-0B66-4915-B5C0-AEFD0A67B0EA}" sibTransId="{AC8997D7-D846-4CF4-B257-58842CF943C9}"/>
    <dgm:cxn modelId="{60101F98-9D92-4A51-ABE4-4A0FB4FDA6F1}" srcId="{7A322FB5-9BD8-4E6B-BA51-F151A206E4C2}" destId="{303CDEDC-1E8B-4B7E-8760-C9E3C3D20646}" srcOrd="2" destOrd="0" parTransId="{B26E03D5-4512-4DDD-90D4-83AB4BC1BF88}" sibTransId="{45232097-DDF5-4B5C-A8D4-AA3773CC58A3}"/>
    <dgm:cxn modelId="{F4EAA9A0-933F-42E8-8679-25A21CF14A9C}" srcId="{7A322FB5-9BD8-4E6B-BA51-F151A206E4C2}" destId="{57D5625F-210D-4909-B8C5-F45BB0E3DF6C}" srcOrd="4" destOrd="0" parTransId="{74008C87-0381-4B3B-A6BD-8C59CC0630DE}" sibTransId="{E32DFCA4-3C4D-44D1-B63B-4F3FF2BD38BD}"/>
    <dgm:cxn modelId="{F15B4FA5-504E-4923-AA20-2D73B7D14B9D}" type="presOf" srcId="{9CE0ED88-E469-489B-869C-C7AF302C5F8D}" destId="{76627472-45D9-4868-BBFD-B17EC7EF37FE}" srcOrd="0" destOrd="0" presId="urn:microsoft.com/office/officeart/2005/8/layout/default"/>
    <dgm:cxn modelId="{1D4171A6-052B-471E-8558-8453B6102ECA}" srcId="{7A322FB5-9BD8-4E6B-BA51-F151A206E4C2}" destId="{EA2F3797-F10E-4D82-AD5D-635E977CE82D}" srcOrd="11" destOrd="0" parTransId="{71658CFC-7B2D-4BEF-9555-BB1ABBC2C092}" sibTransId="{D5B421C1-B032-4253-85D2-13788E100F3E}"/>
    <dgm:cxn modelId="{971CE9B4-7EB1-4893-BE74-54FDAFFF281D}" srcId="{7A322FB5-9BD8-4E6B-BA51-F151A206E4C2}" destId="{320713D1-B8F2-4699-B91F-02FA5EB1DFEE}" srcOrd="15" destOrd="0" parTransId="{950D02B6-1D39-40B5-9BCE-A01B3CE441D3}" sibTransId="{40A710A6-AB4A-48F1-B8CC-D1846491ABA5}"/>
    <dgm:cxn modelId="{AC9B7FC9-B308-4A52-BBD4-F45DAF84B96A}" type="presOf" srcId="{57D5625F-210D-4909-B8C5-F45BB0E3DF6C}" destId="{4EE71CFF-EBCF-4C3E-A94C-965E0A038BF4}" srcOrd="0" destOrd="0" presId="urn:microsoft.com/office/officeart/2005/8/layout/default"/>
    <dgm:cxn modelId="{19D012D4-87E9-422F-88D3-8D4DDFE8B0F5}" type="presOf" srcId="{320713D1-B8F2-4699-B91F-02FA5EB1DFEE}" destId="{CB52D732-6A59-4910-A845-0C47A5AB0729}" srcOrd="0" destOrd="0" presId="urn:microsoft.com/office/officeart/2005/8/layout/default"/>
    <dgm:cxn modelId="{6F46ECD5-D69B-43FF-A1FC-5C32254B0745}" type="presOf" srcId="{EA2F3797-F10E-4D82-AD5D-635E977CE82D}" destId="{F523C955-0DD5-4986-B6B9-89FEBA00C599}" srcOrd="0" destOrd="0" presId="urn:microsoft.com/office/officeart/2005/8/layout/default"/>
    <dgm:cxn modelId="{991CEAE2-052B-4619-BDF5-F78AD214C82F}" srcId="{7A322FB5-9BD8-4E6B-BA51-F151A206E4C2}" destId="{C98EA8B9-FF6D-47B3-ADBE-B0A473705906}" srcOrd="7" destOrd="0" parTransId="{81A98DA7-EC56-4F2B-B0AC-8A9F79B9FF6C}" sibTransId="{E5A33164-5ACE-4BD3-A489-D808601BB126}"/>
    <dgm:cxn modelId="{0D3F48E3-75BF-4BBD-98B1-070FED16C32D}" srcId="{7A322FB5-9BD8-4E6B-BA51-F151A206E4C2}" destId="{5B49DAB7-8AAD-4793-8682-9921E1AA93F6}" srcOrd="6" destOrd="0" parTransId="{EB89844A-F5BE-4F42-A582-FE4693EABAD4}" sibTransId="{005E8CB6-0489-4F41-8B22-64C83F010B9A}"/>
    <dgm:cxn modelId="{C1AAECE4-D144-46EF-8EA0-3580DD4F9342}" type="presOf" srcId="{DA15FEB8-35A7-4221-8028-626C1308C1CE}" destId="{FA458D9C-EC00-4C61-AADF-CD69854B4FB2}" srcOrd="0" destOrd="0" presId="urn:microsoft.com/office/officeart/2005/8/layout/default"/>
    <dgm:cxn modelId="{DAACD5EB-3B39-465E-A920-0D2434FB3A27}" srcId="{7A322FB5-9BD8-4E6B-BA51-F151A206E4C2}" destId="{DA15FEB8-35A7-4221-8028-626C1308C1CE}" srcOrd="0" destOrd="0" parTransId="{EECC1F78-C022-429C-878A-9F751898201B}" sibTransId="{2E3433A2-3786-4F32-8028-E367782E0281}"/>
    <dgm:cxn modelId="{814983ED-EF53-4C3E-960D-8385F67A3267}" type="presOf" srcId="{303CDEDC-1E8B-4B7E-8760-C9E3C3D20646}" destId="{B9FE2A90-CDC4-422C-BF5D-FB0FA4596289}" srcOrd="0" destOrd="0" presId="urn:microsoft.com/office/officeart/2005/8/layout/default"/>
    <dgm:cxn modelId="{D88A38EF-0C69-4DB0-96C0-BCDE2411C17D}" type="presOf" srcId="{7A322FB5-9BD8-4E6B-BA51-F151A206E4C2}" destId="{12F88D51-3176-4CB0-A02E-6FAB31E629AD}" srcOrd="0" destOrd="0" presId="urn:microsoft.com/office/officeart/2005/8/layout/default"/>
    <dgm:cxn modelId="{2AF37FFB-4B90-4B0C-BD06-048B4926345A}" type="presOf" srcId="{5B49DAB7-8AAD-4793-8682-9921E1AA93F6}" destId="{962F04A5-6DCD-4A43-857D-4E7281ABD0DC}" srcOrd="0" destOrd="0" presId="urn:microsoft.com/office/officeart/2005/8/layout/default"/>
    <dgm:cxn modelId="{72517D25-9139-4493-A44A-9E64E2FCC3BB}" type="presParOf" srcId="{12F88D51-3176-4CB0-A02E-6FAB31E629AD}" destId="{FA458D9C-EC00-4C61-AADF-CD69854B4FB2}" srcOrd="0" destOrd="0" presId="urn:microsoft.com/office/officeart/2005/8/layout/default"/>
    <dgm:cxn modelId="{2ECF1EF0-3466-4559-B70D-18FC8A1B959D}" type="presParOf" srcId="{12F88D51-3176-4CB0-A02E-6FAB31E629AD}" destId="{EF887CC8-DC67-4606-82C8-18F695DA676D}" srcOrd="1" destOrd="0" presId="urn:microsoft.com/office/officeart/2005/8/layout/default"/>
    <dgm:cxn modelId="{21F08F19-3C14-4601-959E-97C6713B7DFA}" type="presParOf" srcId="{12F88D51-3176-4CB0-A02E-6FAB31E629AD}" destId="{5E8565A3-BA8D-4753-AFE7-2FCB93491D97}" srcOrd="2" destOrd="0" presId="urn:microsoft.com/office/officeart/2005/8/layout/default"/>
    <dgm:cxn modelId="{9359A30A-4C32-4222-8CAC-19DBAA32DF79}" type="presParOf" srcId="{12F88D51-3176-4CB0-A02E-6FAB31E629AD}" destId="{A662230B-64E3-497E-8429-C9818DA950EC}" srcOrd="3" destOrd="0" presId="urn:microsoft.com/office/officeart/2005/8/layout/default"/>
    <dgm:cxn modelId="{21C0AA72-EACC-4437-8422-6F9874651BEC}" type="presParOf" srcId="{12F88D51-3176-4CB0-A02E-6FAB31E629AD}" destId="{B9FE2A90-CDC4-422C-BF5D-FB0FA4596289}" srcOrd="4" destOrd="0" presId="urn:microsoft.com/office/officeart/2005/8/layout/default"/>
    <dgm:cxn modelId="{6D8926E8-D79A-4199-9BA3-211154822A88}" type="presParOf" srcId="{12F88D51-3176-4CB0-A02E-6FAB31E629AD}" destId="{EED60909-B865-4BB8-9E57-C775CAC9DC53}" srcOrd="5" destOrd="0" presId="urn:microsoft.com/office/officeart/2005/8/layout/default"/>
    <dgm:cxn modelId="{6110FFA4-1D62-48AA-A306-D04B0C11A1B5}" type="presParOf" srcId="{12F88D51-3176-4CB0-A02E-6FAB31E629AD}" destId="{FF90CFF4-159C-4A96-ABA9-35CA0E758736}" srcOrd="6" destOrd="0" presId="urn:microsoft.com/office/officeart/2005/8/layout/default"/>
    <dgm:cxn modelId="{45A8EB75-4F75-483F-A551-71AA3B761C21}" type="presParOf" srcId="{12F88D51-3176-4CB0-A02E-6FAB31E629AD}" destId="{7F7DA1C0-D5CB-4D4F-8059-131AD23995BB}" srcOrd="7" destOrd="0" presId="urn:microsoft.com/office/officeart/2005/8/layout/default"/>
    <dgm:cxn modelId="{925A6673-B57C-4464-BF75-42A033DBAB39}" type="presParOf" srcId="{12F88D51-3176-4CB0-A02E-6FAB31E629AD}" destId="{4EE71CFF-EBCF-4C3E-A94C-965E0A038BF4}" srcOrd="8" destOrd="0" presId="urn:microsoft.com/office/officeart/2005/8/layout/default"/>
    <dgm:cxn modelId="{2D4DF397-2D12-4170-B005-52CDFB74EAF0}" type="presParOf" srcId="{12F88D51-3176-4CB0-A02E-6FAB31E629AD}" destId="{A2584F5A-F7A8-4C92-99E0-00C3D46B4022}" srcOrd="9" destOrd="0" presId="urn:microsoft.com/office/officeart/2005/8/layout/default"/>
    <dgm:cxn modelId="{1AAA3391-9A1F-4E2C-912C-F70AD226BE2D}" type="presParOf" srcId="{12F88D51-3176-4CB0-A02E-6FAB31E629AD}" destId="{49AAB14A-3FC7-4193-AF48-F3A0C8BC0A92}" srcOrd="10" destOrd="0" presId="urn:microsoft.com/office/officeart/2005/8/layout/default"/>
    <dgm:cxn modelId="{AD342BF1-30C1-464C-B407-3A1F42431981}" type="presParOf" srcId="{12F88D51-3176-4CB0-A02E-6FAB31E629AD}" destId="{2DA610DD-5C8C-416A-9CF0-70F019ED6AD7}" srcOrd="11" destOrd="0" presId="urn:microsoft.com/office/officeart/2005/8/layout/default"/>
    <dgm:cxn modelId="{9735B1F4-F96F-4C84-BB9C-AC2FBD6B6AF3}" type="presParOf" srcId="{12F88D51-3176-4CB0-A02E-6FAB31E629AD}" destId="{962F04A5-6DCD-4A43-857D-4E7281ABD0DC}" srcOrd="12" destOrd="0" presId="urn:microsoft.com/office/officeart/2005/8/layout/default"/>
    <dgm:cxn modelId="{09F667A0-9495-4F37-98EC-918D40730C61}" type="presParOf" srcId="{12F88D51-3176-4CB0-A02E-6FAB31E629AD}" destId="{784B6970-803A-41AA-9D0F-CE12D2E78CED}" srcOrd="13" destOrd="0" presId="urn:microsoft.com/office/officeart/2005/8/layout/default"/>
    <dgm:cxn modelId="{8AC85947-5CFC-4420-8E42-45DD6A734AC6}" type="presParOf" srcId="{12F88D51-3176-4CB0-A02E-6FAB31E629AD}" destId="{BB8CAB68-D108-4D76-86E2-46D121A692A2}" srcOrd="14" destOrd="0" presId="urn:microsoft.com/office/officeart/2005/8/layout/default"/>
    <dgm:cxn modelId="{1C843770-4E38-4F97-8E42-8C61B3BC2E2A}" type="presParOf" srcId="{12F88D51-3176-4CB0-A02E-6FAB31E629AD}" destId="{8D21D6CD-167C-49F9-9000-0A0F53304C8E}" srcOrd="15" destOrd="0" presId="urn:microsoft.com/office/officeart/2005/8/layout/default"/>
    <dgm:cxn modelId="{3061AE95-67BB-4B29-9FCA-653CDC66F21E}" type="presParOf" srcId="{12F88D51-3176-4CB0-A02E-6FAB31E629AD}" destId="{8128F4B4-564E-4D58-9740-1B266C36EF9A}" srcOrd="16" destOrd="0" presId="urn:microsoft.com/office/officeart/2005/8/layout/default"/>
    <dgm:cxn modelId="{A9288648-8C91-4688-BF66-B8C6770B08D3}" type="presParOf" srcId="{12F88D51-3176-4CB0-A02E-6FAB31E629AD}" destId="{6B94E56C-CE00-4F69-82C7-117B97093EA3}" srcOrd="17" destOrd="0" presId="urn:microsoft.com/office/officeart/2005/8/layout/default"/>
    <dgm:cxn modelId="{612B56BA-A79B-460F-97FA-0DD7CACBCD6C}" type="presParOf" srcId="{12F88D51-3176-4CB0-A02E-6FAB31E629AD}" destId="{EFCCFF02-B492-47D5-B415-F751B0E20968}" srcOrd="18" destOrd="0" presId="urn:microsoft.com/office/officeart/2005/8/layout/default"/>
    <dgm:cxn modelId="{40B81EC6-D7D7-4145-B67C-6AB34E4CE6F4}" type="presParOf" srcId="{12F88D51-3176-4CB0-A02E-6FAB31E629AD}" destId="{FC6629B0-3BDD-4BB7-B857-2326B2AAFE5E}" srcOrd="19" destOrd="0" presId="urn:microsoft.com/office/officeart/2005/8/layout/default"/>
    <dgm:cxn modelId="{3C173C48-E840-4021-9150-42BD613D443C}" type="presParOf" srcId="{12F88D51-3176-4CB0-A02E-6FAB31E629AD}" destId="{76627472-45D9-4868-BBFD-B17EC7EF37FE}" srcOrd="20" destOrd="0" presId="urn:microsoft.com/office/officeart/2005/8/layout/default"/>
    <dgm:cxn modelId="{BBA17E3F-7A64-43C2-B429-326F7D4CE8DD}" type="presParOf" srcId="{12F88D51-3176-4CB0-A02E-6FAB31E629AD}" destId="{FF0C3A8E-D776-49EF-8D2D-7640FE086869}" srcOrd="21" destOrd="0" presId="urn:microsoft.com/office/officeart/2005/8/layout/default"/>
    <dgm:cxn modelId="{4520D3D5-BEB6-41AE-8089-178ACDA26694}" type="presParOf" srcId="{12F88D51-3176-4CB0-A02E-6FAB31E629AD}" destId="{F523C955-0DD5-4986-B6B9-89FEBA00C599}" srcOrd="22" destOrd="0" presId="urn:microsoft.com/office/officeart/2005/8/layout/default"/>
    <dgm:cxn modelId="{06F68FB9-7307-492B-9B89-A7D88A01EB8A}" type="presParOf" srcId="{12F88D51-3176-4CB0-A02E-6FAB31E629AD}" destId="{B0C7335B-83EE-4DBA-B509-0CB38A10ACC5}" srcOrd="23" destOrd="0" presId="urn:microsoft.com/office/officeart/2005/8/layout/default"/>
    <dgm:cxn modelId="{D334D4B5-2BE5-441E-8D5D-25B0C0FB39B3}" type="presParOf" srcId="{12F88D51-3176-4CB0-A02E-6FAB31E629AD}" destId="{977DADFE-B87F-43A6-9057-B08E7EE2F06D}" srcOrd="24" destOrd="0" presId="urn:microsoft.com/office/officeart/2005/8/layout/default"/>
    <dgm:cxn modelId="{56D80BF4-7103-43BE-8AB7-5F93B42C59D2}" type="presParOf" srcId="{12F88D51-3176-4CB0-A02E-6FAB31E629AD}" destId="{9D82E8AD-1D0D-4081-8D2B-4B3900604BAD}" srcOrd="25" destOrd="0" presId="urn:microsoft.com/office/officeart/2005/8/layout/default"/>
    <dgm:cxn modelId="{645C6B5B-ABCC-4CC5-A8B8-46B0B4B1A331}" type="presParOf" srcId="{12F88D51-3176-4CB0-A02E-6FAB31E629AD}" destId="{9F638BD1-2970-4A4D-B5FA-9D71738C1F39}" srcOrd="26" destOrd="0" presId="urn:microsoft.com/office/officeart/2005/8/layout/default"/>
    <dgm:cxn modelId="{FA835863-B29E-400F-B510-75E6179F5999}" type="presParOf" srcId="{12F88D51-3176-4CB0-A02E-6FAB31E629AD}" destId="{D51E4935-64EA-4A7B-BC53-E1FC964DBC54}" srcOrd="27" destOrd="0" presId="urn:microsoft.com/office/officeart/2005/8/layout/default"/>
    <dgm:cxn modelId="{61F1D383-DA9E-433B-83C4-9D905B8F59F3}" type="presParOf" srcId="{12F88D51-3176-4CB0-A02E-6FAB31E629AD}" destId="{FB440E6E-DD89-44E3-8FC3-341A2F0F76CF}" srcOrd="28" destOrd="0" presId="urn:microsoft.com/office/officeart/2005/8/layout/default"/>
    <dgm:cxn modelId="{734FFA02-1EB0-4AAB-99BD-44DA5478CE88}" type="presParOf" srcId="{12F88D51-3176-4CB0-A02E-6FAB31E629AD}" destId="{2E4CF457-4BFB-4982-AE1B-EA67B5CCE2CB}" srcOrd="29" destOrd="0" presId="urn:microsoft.com/office/officeart/2005/8/layout/default"/>
    <dgm:cxn modelId="{4F79EF67-F30F-40F6-8DC0-068266D1E894}" type="presParOf" srcId="{12F88D51-3176-4CB0-A02E-6FAB31E629AD}" destId="{CB52D732-6A59-4910-A845-0C47A5AB0729}" srcOrd="3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A842481-6C2E-4BB2-97A4-2FB4A82ADB23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B8EA22E-87F6-4C7E-AB5F-CD54CE64F46C}">
      <dgm:prSet/>
      <dgm:spPr/>
      <dgm:t>
        <a:bodyPr/>
        <a:lstStyle/>
        <a:p>
          <a:r>
            <a:rPr lang="en-US"/>
            <a:t>Discipline is applied with mutual respect in a firm, fair , reasonable and consistent manner.</a:t>
          </a:r>
        </a:p>
      </dgm:t>
    </dgm:pt>
    <dgm:pt modelId="{95278A6F-18B0-4E63-A24E-3EF55E53BB10}" type="parTrans" cxnId="{FF69B431-59AB-4203-A805-8752CEF7B0B7}">
      <dgm:prSet/>
      <dgm:spPr/>
      <dgm:t>
        <a:bodyPr/>
        <a:lstStyle/>
        <a:p>
          <a:endParaRPr lang="en-US"/>
        </a:p>
      </dgm:t>
    </dgm:pt>
    <dgm:pt modelId="{F1BB9147-31EA-483A-9560-24299342C792}" type="sibTrans" cxnId="{FF69B431-59AB-4203-A805-8752CEF7B0B7}">
      <dgm:prSet/>
      <dgm:spPr/>
      <dgm:t>
        <a:bodyPr/>
        <a:lstStyle/>
        <a:p>
          <a:endParaRPr lang="en-US"/>
        </a:p>
      </dgm:t>
    </dgm:pt>
    <dgm:pt modelId="{2B20C61C-6A82-436E-828C-5379B98FE9A7}">
      <dgm:prSet/>
      <dgm:spPr/>
      <dgm:t>
        <a:bodyPr/>
        <a:lstStyle/>
        <a:p>
          <a:r>
            <a:rPr lang="en-US" i="1" u="sng"/>
            <a:t>Preventive</a:t>
          </a:r>
          <a:r>
            <a:rPr lang="en-US"/>
            <a:t> Morning announcements, Teacher and School's Rules &amp; Expectations</a:t>
          </a:r>
        </a:p>
      </dgm:t>
    </dgm:pt>
    <dgm:pt modelId="{8FBB90C5-EA68-4D11-8DA8-3186D78F90E1}" type="parTrans" cxnId="{3DE3EBDA-6550-486E-9D03-B08C3C46EB8B}">
      <dgm:prSet/>
      <dgm:spPr/>
      <dgm:t>
        <a:bodyPr/>
        <a:lstStyle/>
        <a:p>
          <a:endParaRPr lang="en-US"/>
        </a:p>
      </dgm:t>
    </dgm:pt>
    <dgm:pt modelId="{B271DB5E-6B08-4553-99C4-C831E384A444}" type="sibTrans" cxnId="{3DE3EBDA-6550-486E-9D03-B08C3C46EB8B}">
      <dgm:prSet/>
      <dgm:spPr/>
      <dgm:t>
        <a:bodyPr/>
        <a:lstStyle/>
        <a:p>
          <a:endParaRPr lang="en-US"/>
        </a:p>
      </dgm:t>
    </dgm:pt>
    <dgm:pt modelId="{781DF4C5-4BC7-43C0-B72A-55D9C66F12AD}">
      <dgm:prSet/>
      <dgm:spPr/>
      <dgm:t>
        <a:bodyPr/>
        <a:lstStyle/>
        <a:p>
          <a:r>
            <a:rPr lang="en-US" i="1" u="sng"/>
            <a:t>Supportive</a:t>
          </a:r>
          <a:r>
            <a:rPr lang="en-US"/>
            <a:t> Warnings for students to get back on task. Email notification to parents</a:t>
          </a:r>
        </a:p>
      </dgm:t>
    </dgm:pt>
    <dgm:pt modelId="{B6967932-D22C-4336-B828-F7565C68731C}" type="parTrans" cxnId="{A4E1F424-B95D-4575-8554-C8CA85809712}">
      <dgm:prSet/>
      <dgm:spPr/>
      <dgm:t>
        <a:bodyPr/>
        <a:lstStyle/>
        <a:p>
          <a:endParaRPr lang="en-US"/>
        </a:p>
      </dgm:t>
    </dgm:pt>
    <dgm:pt modelId="{23319003-8703-4DE4-8042-4B2683F3F3BB}" type="sibTrans" cxnId="{A4E1F424-B95D-4575-8554-C8CA85809712}">
      <dgm:prSet/>
      <dgm:spPr/>
      <dgm:t>
        <a:bodyPr/>
        <a:lstStyle/>
        <a:p>
          <a:endParaRPr lang="en-US"/>
        </a:p>
      </dgm:t>
    </dgm:pt>
    <dgm:pt modelId="{D7A4B805-1A0D-4362-825D-E94E30AC2A74}">
      <dgm:prSet/>
      <dgm:spPr/>
      <dgm:t>
        <a:bodyPr/>
        <a:lstStyle/>
        <a:p>
          <a:r>
            <a:rPr lang="en-US" i="1" u="sng"/>
            <a:t>Corrective</a:t>
          </a:r>
          <a:r>
            <a:rPr lang="en-US"/>
            <a:t> Weekly Monday Detentions, Monthly Saturday Detentions</a:t>
          </a:r>
        </a:p>
      </dgm:t>
    </dgm:pt>
    <dgm:pt modelId="{2C0E2E63-F990-4D75-BFA9-6FF66125F982}" type="parTrans" cxnId="{37656E4C-E24A-4BCC-A82B-4FDBE772D961}">
      <dgm:prSet/>
      <dgm:spPr/>
      <dgm:t>
        <a:bodyPr/>
        <a:lstStyle/>
        <a:p>
          <a:endParaRPr lang="en-US"/>
        </a:p>
      </dgm:t>
    </dgm:pt>
    <dgm:pt modelId="{9B72D08F-6F23-4A2D-96B0-E5AD9668ED92}" type="sibTrans" cxnId="{37656E4C-E24A-4BCC-A82B-4FDBE772D961}">
      <dgm:prSet/>
      <dgm:spPr/>
      <dgm:t>
        <a:bodyPr/>
        <a:lstStyle/>
        <a:p>
          <a:endParaRPr lang="en-US"/>
        </a:p>
      </dgm:t>
    </dgm:pt>
    <dgm:pt modelId="{A4BF4F41-AC30-44AD-BC7E-0091EF3816F4}" type="pres">
      <dgm:prSet presAssocID="{6A842481-6C2E-4BB2-97A4-2FB4A82ADB23}" presName="outerComposite" presStyleCnt="0">
        <dgm:presLayoutVars>
          <dgm:chMax val="5"/>
          <dgm:dir/>
          <dgm:resizeHandles val="exact"/>
        </dgm:presLayoutVars>
      </dgm:prSet>
      <dgm:spPr/>
    </dgm:pt>
    <dgm:pt modelId="{32DD77B3-0E7D-48A3-8894-DBEE38FCD4B2}" type="pres">
      <dgm:prSet presAssocID="{6A842481-6C2E-4BB2-97A4-2FB4A82ADB23}" presName="dummyMaxCanvas" presStyleCnt="0">
        <dgm:presLayoutVars/>
      </dgm:prSet>
      <dgm:spPr/>
    </dgm:pt>
    <dgm:pt modelId="{39C3CF7F-143A-46CE-83F3-C13C92579CD3}" type="pres">
      <dgm:prSet presAssocID="{6A842481-6C2E-4BB2-97A4-2FB4A82ADB23}" presName="FourNodes_1" presStyleLbl="node1" presStyleIdx="0" presStyleCnt="4">
        <dgm:presLayoutVars>
          <dgm:bulletEnabled val="1"/>
        </dgm:presLayoutVars>
      </dgm:prSet>
      <dgm:spPr/>
    </dgm:pt>
    <dgm:pt modelId="{30AFF8A5-B1DE-45FC-B9CA-2B67C254A62F}" type="pres">
      <dgm:prSet presAssocID="{6A842481-6C2E-4BB2-97A4-2FB4A82ADB23}" presName="FourNodes_2" presStyleLbl="node1" presStyleIdx="1" presStyleCnt="4">
        <dgm:presLayoutVars>
          <dgm:bulletEnabled val="1"/>
        </dgm:presLayoutVars>
      </dgm:prSet>
      <dgm:spPr/>
    </dgm:pt>
    <dgm:pt modelId="{5F751F69-BCB3-4EFB-A021-DEDB58DEFAF2}" type="pres">
      <dgm:prSet presAssocID="{6A842481-6C2E-4BB2-97A4-2FB4A82ADB23}" presName="FourNodes_3" presStyleLbl="node1" presStyleIdx="2" presStyleCnt="4">
        <dgm:presLayoutVars>
          <dgm:bulletEnabled val="1"/>
        </dgm:presLayoutVars>
      </dgm:prSet>
      <dgm:spPr/>
    </dgm:pt>
    <dgm:pt modelId="{2C18762B-AC7C-4751-9655-93F9F3018E20}" type="pres">
      <dgm:prSet presAssocID="{6A842481-6C2E-4BB2-97A4-2FB4A82ADB23}" presName="FourNodes_4" presStyleLbl="node1" presStyleIdx="3" presStyleCnt="4">
        <dgm:presLayoutVars>
          <dgm:bulletEnabled val="1"/>
        </dgm:presLayoutVars>
      </dgm:prSet>
      <dgm:spPr/>
    </dgm:pt>
    <dgm:pt modelId="{6627B1E2-D460-4492-870E-6CACCAAFD389}" type="pres">
      <dgm:prSet presAssocID="{6A842481-6C2E-4BB2-97A4-2FB4A82ADB23}" presName="FourConn_1-2" presStyleLbl="fgAccFollowNode1" presStyleIdx="0" presStyleCnt="3">
        <dgm:presLayoutVars>
          <dgm:bulletEnabled val="1"/>
        </dgm:presLayoutVars>
      </dgm:prSet>
      <dgm:spPr/>
    </dgm:pt>
    <dgm:pt modelId="{5439D7D0-4FA2-40AB-A705-95DEF59263AE}" type="pres">
      <dgm:prSet presAssocID="{6A842481-6C2E-4BB2-97A4-2FB4A82ADB23}" presName="FourConn_2-3" presStyleLbl="fgAccFollowNode1" presStyleIdx="1" presStyleCnt="3">
        <dgm:presLayoutVars>
          <dgm:bulletEnabled val="1"/>
        </dgm:presLayoutVars>
      </dgm:prSet>
      <dgm:spPr/>
    </dgm:pt>
    <dgm:pt modelId="{81D79042-0DB6-4D79-A2E9-DDE6BCA00C9E}" type="pres">
      <dgm:prSet presAssocID="{6A842481-6C2E-4BB2-97A4-2FB4A82ADB23}" presName="FourConn_3-4" presStyleLbl="fgAccFollowNode1" presStyleIdx="2" presStyleCnt="3">
        <dgm:presLayoutVars>
          <dgm:bulletEnabled val="1"/>
        </dgm:presLayoutVars>
      </dgm:prSet>
      <dgm:spPr/>
    </dgm:pt>
    <dgm:pt modelId="{D6F33EF0-C0C8-465B-A6A5-AC1A26EE7315}" type="pres">
      <dgm:prSet presAssocID="{6A842481-6C2E-4BB2-97A4-2FB4A82ADB23}" presName="FourNodes_1_text" presStyleLbl="node1" presStyleIdx="3" presStyleCnt="4">
        <dgm:presLayoutVars>
          <dgm:bulletEnabled val="1"/>
        </dgm:presLayoutVars>
      </dgm:prSet>
      <dgm:spPr/>
    </dgm:pt>
    <dgm:pt modelId="{CC876A1C-C3AF-48DD-8576-175FCDC9BE93}" type="pres">
      <dgm:prSet presAssocID="{6A842481-6C2E-4BB2-97A4-2FB4A82ADB23}" presName="FourNodes_2_text" presStyleLbl="node1" presStyleIdx="3" presStyleCnt="4">
        <dgm:presLayoutVars>
          <dgm:bulletEnabled val="1"/>
        </dgm:presLayoutVars>
      </dgm:prSet>
      <dgm:spPr/>
    </dgm:pt>
    <dgm:pt modelId="{82BA02BB-9FE3-434E-99C7-77CB77607F19}" type="pres">
      <dgm:prSet presAssocID="{6A842481-6C2E-4BB2-97A4-2FB4A82ADB23}" presName="FourNodes_3_text" presStyleLbl="node1" presStyleIdx="3" presStyleCnt="4">
        <dgm:presLayoutVars>
          <dgm:bulletEnabled val="1"/>
        </dgm:presLayoutVars>
      </dgm:prSet>
      <dgm:spPr/>
    </dgm:pt>
    <dgm:pt modelId="{16CC4A39-288C-42E6-9D10-2ABA4CABAC83}" type="pres">
      <dgm:prSet presAssocID="{6A842481-6C2E-4BB2-97A4-2FB4A82ADB23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A4E1F424-B95D-4575-8554-C8CA85809712}" srcId="{6A842481-6C2E-4BB2-97A4-2FB4A82ADB23}" destId="{781DF4C5-4BC7-43C0-B72A-55D9C66F12AD}" srcOrd="2" destOrd="0" parTransId="{B6967932-D22C-4336-B828-F7565C68731C}" sibTransId="{23319003-8703-4DE4-8042-4B2683F3F3BB}"/>
    <dgm:cxn modelId="{C8DA9925-DE5D-454E-AB19-531822F6F301}" type="presOf" srcId="{F1BB9147-31EA-483A-9560-24299342C792}" destId="{6627B1E2-D460-4492-870E-6CACCAAFD389}" srcOrd="0" destOrd="0" presId="urn:microsoft.com/office/officeart/2005/8/layout/vProcess5"/>
    <dgm:cxn modelId="{FF69B431-59AB-4203-A805-8752CEF7B0B7}" srcId="{6A842481-6C2E-4BB2-97A4-2FB4A82ADB23}" destId="{BB8EA22E-87F6-4C7E-AB5F-CD54CE64F46C}" srcOrd="0" destOrd="0" parTransId="{95278A6F-18B0-4E63-A24E-3EF55E53BB10}" sibTransId="{F1BB9147-31EA-483A-9560-24299342C792}"/>
    <dgm:cxn modelId="{F445BC64-4E4C-46B7-9E79-55A49E4F4FAC}" type="presOf" srcId="{2B20C61C-6A82-436E-828C-5379B98FE9A7}" destId="{CC876A1C-C3AF-48DD-8576-175FCDC9BE93}" srcOrd="1" destOrd="0" presId="urn:microsoft.com/office/officeart/2005/8/layout/vProcess5"/>
    <dgm:cxn modelId="{37656E4C-E24A-4BCC-A82B-4FDBE772D961}" srcId="{6A842481-6C2E-4BB2-97A4-2FB4A82ADB23}" destId="{D7A4B805-1A0D-4362-825D-E94E30AC2A74}" srcOrd="3" destOrd="0" parTransId="{2C0E2E63-F990-4D75-BFA9-6FF66125F982}" sibTransId="{9B72D08F-6F23-4A2D-96B0-E5AD9668ED92}"/>
    <dgm:cxn modelId="{0AC0594D-0C2F-464F-BDFF-D157CE390F20}" type="presOf" srcId="{6A842481-6C2E-4BB2-97A4-2FB4A82ADB23}" destId="{A4BF4F41-AC30-44AD-BC7E-0091EF3816F4}" srcOrd="0" destOrd="0" presId="urn:microsoft.com/office/officeart/2005/8/layout/vProcess5"/>
    <dgm:cxn modelId="{85D9F553-3874-4EB0-8E8A-87E1BDF7A051}" type="presOf" srcId="{D7A4B805-1A0D-4362-825D-E94E30AC2A74}" destId="{16CC4A39-288C-42E6-9D10-2ABA4CABAC83}" srcOrd="1" destOrd="0" presId="urn:microsoft.com/office/officeart/2005/8/layout/vProcess5"/>
    <dgm:cxn modelId="{1740697D-FE11-4BDC-A430-ADE74C8BE726}" type="presOf" srcId="{D7A4B805-1A0D-4362-825D-E94E30AC2A74}" destId="{2C18762B-AC7C-4751-9655-93F9F3018E20}" srcOrd="0" destOrd="0" presId="urn:microsoft.com/office/officeart/2005/8/layout/vProcess5"/>
    <dgm:cxn modelId="{4F219F92-B517-442E-B644-881E01DD2996}" type="presOf" srcId="{B271DB5E-6B08-4553-99C4-C831E384A444}" destId="{5439D7D0-4FA2-40AB-A705-95DEF59263AE}" srcOrd="0" destOrd="0" presId="urn:microsoft.com/office/officeart/2005/8/layout/vProcess5"/>
    <dgm:cxn modelId="{0CD3E299-2590-45CE-BB64-6D4AA3956355}" type="presOf" srcId="{BB8EA22E-87F6-4C7E-AB5F-CD54CE64F46C}" destId="{D6F33EF0-C0C8-465B-A6A5-AC1A26EE7315}" srcOrd="1" destOrd="0" presId="urn:microsoft.com/office/officeart/2005/8/layout/vProcess5"/>
    <dgm:cxn modelId="{D0801AA1-CE40-4CB4-8E2F-A310B9DEABA3}" type="presOf" srcId="{781DF4C5-4BC7-43C0-B72A-55D9C66F12AD}" destId="{82BA02BB-9FE3-434E-99C7-77CB77607F19}" srcOrd="1" destOrd="0" presId="urn:microsoft.com/office/officeart/2005/8/layout/vProcess5"/>
    <dgm:cxn modelId="{4CDF28D5-F1B2-449C-86E4-E4FED78A5D2D}" type="presOf" srcId="{2B20C61C-6A82-436E-828C-5379B98FE9A7}" destId="{30AFF8A5-B1DE-45FC-B9CA-2B67C254A62F}" srcOrd="0" destOrd="0" presId="urn:microsoft.com/office/officeart/2005/8/layout/vProcess5"/>
    <dgm:cxn modelId="{3DE3EBDA-6550-486E-9D03-B08C3C46EB8B}" srcId="{6A842481-6C2E-4BB2-97A4-2FB4A82ADB23}" destId="{2B20C61C-6A82-436E-828C-5379B98FE9A7}" srcOrd="1" destOrd="0" parTransId="{8FBB90C5-EA68-4D11-8DA8-3186D78F90E1}" sibTransId="{B271DB5E-6B08-4553-99C4-C831E384A444}"/>
    <dgm:cxn modelId="{31EECDEC-3E76-46C2-94FB-03DACEFF3B27}" type="presOf" srcId="{781DF4C5-4BC7-43C0-B72A-55D9C66F12AD}" destId="{5F751F69-BCB3-4EFB-A021-DEDB58DEFAF2}" srcOrd="0" destOrd="0" presId="urn:microsoft.com/office/officeart/2005/8/layout/vProcess5"/>
    <dgm:cxn modelId="{7F6C1BFC-F335-4727-BBF3-C95187DC90C1}" type="presOf" srcId="{23319003-8703-4DE4-8042-4B2683F3F3BB}" destId="{81D79042-0DB6-4D79-A2E9-DDE6BCA00C9E}" srcOrd="0" destOrd="0" presId="urn:microsoft.com/office/officeart/2005/8/layout/vProcess5"/>
    <dgm:cxn modelId="{93A9FFFD-0A9C-4B8D-8961-C285BD5210EC}" type="presOf" srcId="{BB8EA22E-87F6-4C7E-AB5F-CD54CE64F46C}" destId="{39C3CF7F-143A-46CE-83F3-C13C92579CD3}" srcOrd="0" destOrd="0" presId="urn:microsoft.com/office/officeart/2005/8/layout/vProcess5"/>
    <dgm:cxn modelId="{2AE2AADB-4B99-42F1-B5CB-5FD631E9671B}" type="presParOf" srcId="{A4BF4F41-AC30-44AD-BC7E-0091EF3816F4}" destId="{32DD77B3-0E7D-48A3-8894-DBEE38FCD4B2}" srcOrd="0" destOrd="0" presId="urn:microsoft.com/office/officeart/2005/8/layout/vProcess5"/>
    <dgm:cxn modelId="{25F0015B-3FD6-4C21-B25C-8DC7A3C1B000}" type="presParOf" srcId="{A4BF4F41-AC30-44AD-BC7E-0091EF3816F4}" destId="{39C3CF7F-143A-46CE-83F3-C13C92579CD3}" srcOrd="1" destOrd="0" presId="urn:microsoft.com/office/officeart/2005/8/layout/vProcess5"/>
    <dgm:cxn modelId="{AFA1B01C-BEE1-4362-A4BD-558837F53597}" type="presParOf" srcId="{A4BF4F41-AC30-44AD-BC7E-0091EF3816F4}" destId="{30AFF8A5-B1DE-45FC-B9CA-2B67C254A62F}" srcOrd="2" destOrd="0" presId="urn:microsoft.com/office/officeart/2005/8/layout/vProcess5"/>
    <dgm:cxn modelId="{23AE576E-9D0A-49BC-8CFA-C020BAC5F6EE}" type="presParOf" srcId="{A4BF4F41-AC30-44AD-BC7E-0091EF3816F4}" destId="{5F751F69-BCB3-4EFB-A021-DEDB58DEFAF2}" srcOrd="3" destOrd="0" presId="urn:microsoft.com/office/officeart/2005/8/layout/vProcess5"/>
    <dgm:cxn modelId="{27AB65A0-1EB5-441E-AC15-331BC187883C}" type="presParOf" srcId="{A4BF4F41-AC30-44AD-BC7E-0091EF3816F4}" destId="{2C18762B-AC7C-4751-9655-93F9F3018E20}" srcOrd="4" destOrd="0" presId="urn:microsoft.com/office/officeart/2005/8/layout/vProcess5"/>
    <dgm:cxn modelId="{43617B01-35FF-401C-A943-DC6E12AF1414}" type="presParOf" srcId="{A4BF4F41-AC30-44AD-BC7E-0091EF3816F4}" destId="{6627B1E2-D460-4492-870E-6CACCAAFD389}" srcOrd="5" destOrd="0" presId="urn:microsoft.com/office/officeart/2005/8/layout/vProcess5"/>
    <dgm:cxn modelId="{86A3FA7B-0E7C-410F-96C7-F88629207DCA}" type="presParOf" srcId="{A4BF4F41-AC30-44AD-BC7E-0091EF3816F4}" destId="{5439D7D0-4FA2-40AB-A705-95DEF59263AE}" srcOrd="6" destOrd="0" presId="urn:microsoft.com/office/officeart/2005/8/layout/vProcess5"/>
    <dgm:cxn modelId="{4AF597F7-E6B5-4214-87CC-CD0D38BE4341}" type="presParOf" srcId="{A4BF4F41-AC30-44AD-BC7E-0091EF3816F4}" destId="{81D79042-0DB6-4D79-A2E9-DDE6BCA00C9E}" srcOrd="7" destOrd="0" presId="urn:microsoft.com/office/officeart/2005/8/layout/vProcess5"/>
    <dgm:cxn modelId="{1E6A0F32-B280-4BC7-8E33-0EA3980AE9EC}" type="presParOf" srcId="{A4BF4F41-AC30-44AD-BC7E-0091EF3816F4}" destId="{D6F33EF0-C0C8-465B-A6A5-AC1A26EE7315}" srcOrd="8" destOrd="0" presId="urn:microsoft.com/office/officeart/2005/8/layout/vProcess5"/>
    <dgm:cxn modelId="{DE21AEFF-B832-49FB-9D17-EEF5F6F87616}" type="presParOf" srcId="{A4BF4F41-AC30-44AD-BC7E-0091EF3816F4}" destId="{CC876A1C-C3AF-48DD-8576-175FCDC9BE93}" srcOrd="9" destOrd="0" presId="urn:microsoft.com/office/officeart/2005/8/layout/vProcess5"/>
    <dgm:cxn modelId="{CEC61784-84BC-4BBE-B064-CB264272F807}" type="presParOf" srcId="{A4BF4F41-AC30-44AD-BC7E-0091EF3816F4}" destId="{82BA02BB-9FE3-434E-99C7-77CB77607F19}" srcOrd="10" destOrd="0" presId="urn:microsoft.com/office/officeart/2005/8/layout/vProcess5"/>
    <dgm:cxn modelId="{96B6E61C-BEDD-4BF2-BDF0-1B1DF8E5AA0A}" type="presParOf" srcId="{A4BF4F41-AC30-44AD-BC7E-0091EF3816F4}" destId="{16CC4A39-288C-42E6-9D10-2ABA4CABAC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DB740B-FD43-494B-86BD-D1FF784581A3}">
      <dsp:nvSpPr>
        <dsp:cNvPr id="0" name=""/>
        <dsp:cNvSpPr/>
      </dsp:nvSpPr>
      <dsp:spPr>
        <a:xfrm>
          <a:off x="1730938" y="27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Set high expectations</a:t>
          </a:r>
          <a:endParaRPr lang="en-US" sz="1300" kern="1200"/>
        </a:p>
      </dsp:txBody>
      <dsp:txXfrm>
        <a:off x="1771780" y="41119"/>
        <a:ext cx="1865622" cy="754959"/>
      </dsp:txXfrm>
    </dsp:sp>
    <dsp:sp modelId="{F159417C-E500-401B-B9BA-06313CDCAB5B}">
      <dsp:nvSpPr>
        <dsp:cNvPr id="0" name=""/>
        <dsp:cNvSpPr/>
      </dsp:nvSpPr>
      <dsp:spPr>
        <a:xfrm>
          <a:off x="1730938" y="878752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O - Objective</a:t>
          </a:r>
          <a:endParaRPr lang="en-US" sz="1300" kern="1200"/>
        </a:p>
      </dsp:txBody>
      <dsp:txXfrm>
        <a:off x="1771780" y="919594"/>
        <a:ext cx="1865622" cy="754959"/>
      </dsp:txXfrm>
    </dsp:sp>
    <dsp:sp modelId="{6DCE11DA-4EBD-4449-B42F-6AFA1AE3A36D}">
      <dsp:nvSpPr>
        <dsp:cNvPr id="0" name=""/>
        <dsp:cNvSpPr/>
      </dsp:nvSpPr>
      <dsp:spPr>
        <a:xfrm>
          <a:off x="1730938" y="1757228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M - Meaningful curriculum</a:t>
          </a:r>
          <a:endParaRPr lang="en-US" sz="1300" kern="1200"/>
        </a:p>
      </dsp:txBody>
      <dsp:txXfrm>
        <a:off x="1771780" y="1798070"/>
        <a:ext cx="1865622" cy="754959"/>
      </dsp:txXfrm>
    </dsp:sp>
    <dsp:sp modelId="{0C842A99-33F9-40BC-B66F-57D03D37776D}">
      <dsp:nvSpPr>
        <dsp:cNvPr id="0" name=""/>
        <dsp:cNvSpPr/>
      </dsp:nvSpPr>
      <dsp:spPr>
        <a:xfrm>
          <a:off x="1730938" y="2635704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 Effective</a:t>
          </a:r>
          <a:endParaRPr lang="en-US" sz="1300" kern="1200"/>
        </a:p>
      </dsp:txBody>
      <dsp:txXfrm>
        <a:off x="1771780" y="2676546"/>
        <a:ext cx="1865622" cy="754959"/>
      </dsp:txXfrm>
    </dsp:sp>
    <dsp:sp modelId="{DAE65B27-D101-45F4-B049-0688E6617E1D}">
      <dsp:nvSpPr>
        <dsp:cNvPr id="0" name=""/>
        <dsp:cNvSpPr/>
      </dsp:nvSpPr>
      <dsp:spPr>
        <a:xfrm>
          <a:off x="1730938" y="3514180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R -  Resourceful and responsible life long 	learners</a:t>
          </a:r>
          <a:endParaRPr lang="en-US" sz="1300" kern="1200"/>
        </a:p>
      </dsp:txBody>
      <dsp:txXfrm>
        <a:off x="1771780" y="3555022"/>
        <a:ext cx="1865622" cy="754959"/>
      </dsp:txXfrm>
    </dsp:sp>
    <dsp:sp modelId="{48CF2F41-DD3F-4A2E-A2D4-72C91EF6D407}">
      <dsp:nvSpPr>
        <dsp:cNvPr id="0" name=""/>
        <dsp:cNvSpPr/>
      </dsp:nvSpPr>
      <dsp:spPr>
        <a:xfrm>
          <a:off x="1730938" y="4392655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S - Scholars who achieve proficiency and beyond</a:t>
          </a:r>
          <a:endParaRPr lang="en-US" sz="1300" kern="1200"/>
        </a:p>
      </dsp:txBody>
      <dsp:txXfrm>
        <a:off x="1771780" y="4433497"/>
        <a:ext cx="1865622" cy="754959"/>
      </dsp:txXfrm>
    </dsp:sp>
    <dsp:sp modelId="{D81D8462-735B-4619-A52A-C44B321D7D3B}">
      <dsp:nvSpPr>
        <dsp:cNvPr id="0" name=""/>
        <dsp:cNvSpPr/>
      </dsp:nvSpPr>
      <dsp:spPr>
        <a:xfrm>
          <a:off x="1730938" y="5271131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E - Evaluate continuously and use data to drive 	curriculum</a:t>
          </a:r>
          <a:endParaRPr lang="en-US" sz="1300" kern="1200"/>
        </a:p>
      </dsp:txBody>
      <dsp:txXfrm>
        <a:off x="1771780" y="5311973"/>
        <a:ext cx="1865622" cy="754959"/>
      </dsp:txXfrm>
    </dsp:sp>
    <dsp:sp modelId="{1B07030D-8CDD-445B-839A-D133321F7DC9}">
      <dsp:nvSpPr>
        <dsp:cNvPr id="0" name=""/>
        <dsp:cNvSpPr/>
      </dsp:nvSpPr>
      <dsp:spPr>
        <a:xfrm>
          <a:off x="1730938" y="6149607"/>
          <a:ext cx="1947306" cy="83664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49530" bIns="2476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i="0" kern="1200"/>
            <a:t>T - Teachers who are highly qualified</a:t>
          </a:r>
          <a:endParaRPr lang="en-US" sz="1300" kern="1200"/>
        </a:p>
      </dsp:txBody>
      <dsp:txXfrm>
        <a:off x="1771780" y="6190449"/>
        <a:ext cx="1865622" cy="75495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458D9C-EC00-4C61-AADF-CD69854B4FB2}">
      <dsp:nvSpPr>
        <dsp:cNvPr id="0" name=""/>
        <dsp:cNvSpPr/>
      </dsp:nvSpPr>
      <dsp:spPr>
        <a:xfrm>
          <a:off x="686252" y="3684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sng" kern="1200"/>
            <a:t>DO NOT. . </a:t>
          </a:r>
          <a:r>
            <a:rPr lang="en-US" sz="1500" b="1" kern="1200"/>
            <a:t>.</a:t>
          </a:r>
          <a:r>
            <a:rPr lang="en-US" sz="1500" b="1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3684"/>
        <a:ext cx="2289333" cy="1373600"/>
      </dsp:txXfrm>
    </dsp:sp>
    <dsp:sp modelId="{5E8565A3-BA8D-4753-AFE7-2FCB93491D97}">
      <dsp:nvSpPr>
        <dsp:cNvPr id="0" name=""/>
        <dsp:cNvSpPr/>
      </dsp:nvSpPr>
      <dsp:spPr>
        <a:xfrm>
          <a:off x="3204519" y="3684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“Hang out” in the stairwells or on the second floor during lunch.</a:t>
          </a:r>
        </a:p>
      </dsp:txBody>
      <dsp:txXfrm>
        <a:off x="3204519" y="3684"/>
        <a:ext cx="2289333" cy="1373600"/>
      </dsp:txXfrm>
    </dsp:sp>
    <dsp:sp modelId="{B9FE2A90-CDC4-422C-BF5D-FB0FA4596289}">
      <dsp:nvSpPr>
        <dsp:cNvPr id="0" name=""/>
        <dsp:cNvSpPr/>
      </dsp:nvSpPr>
      <dsp:spPr>
        <a:xfrm>
          <a:off x="5722786" y="3684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Chew gum. DO NOT BRING GUM!</a:t>
          </a:r>
        </a:p>
      </dsp:txBody>
      <dsp:txXfrm>
        <a:off x="5722786" y="3684"/>
        <a:ext cx="2289333" cy="1373600"/>
      </dsp:txXfrm>
    </dsp:sp>
    <dsp:sp modelId="{FF90CFF4-159C-4A96-ABA9-35CA0E758736}">
      <dsp:nvSpPr>
        <dsp:cNvPr id="0" name=""/>
        <dsp:cNvSpPr/>
      </dsp:nvSpPr>
      <dsp:spPr>
        <a:xfrm>
          <a:off x="8241053" y="3684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Go on the basketball court with a skateboard!</a:t>
          </a:r>
        </a:p>
      </dsp:txBody>
      <dsp:txXfrm>
        <a:off x="8241053" y="3684"/>
        <a:ext cx="2289333" cy="1373600"/>
      </dsp:txXfrm>
    </dsp:sp>
    <dsp:sp modelId="{4EE71CFF-EBCF-4C3E-A94C-965E0A038BF4}">
      <dsp:nvSpPr>
        <dsp:cNvPr id="0" name=""/>
        <dsp:cNvSpPr/>
      </dsp:nvSpPr>
      <dsp:spPr>
        <a:xfrm>
          <a:off x="686252" y="1606218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the elevator without approval from the office.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686252" y="1606218"/>
        <a:ext cx="2289333" cy="1373600"/>
      </dsp:txXfrm>
    </dsp:sp>
    <dsp:sp modelId="{49AAB14A-3FC7-4193-AF48-F3A0C8BC0A92}">
      <dsp:nvSpPr>
        <dsp:cNvPr id="0" name=""/>
        <dsp:cNvSpPr/>
      </dsp:nvSpPr>
      <dsp:spPr>
        <a:xfrm>
          <a:off x="3204519" y="1606218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Leave campus if you are a Middle Schooler, Freshman or Sophomore (Except for DE students)</a:t>
          </a:r>
        </a:p>
      </dsp:txBody>
      <dsp:txXfrm>
        <a:off x="3204519" y="1606218"/>
        <a:ext cx="2289333" cy="1373600"/>
      </dsp:txXfrm>
    </dsp:sp>
    <dsp:sp modelId="{962F04A5-6DCD-4A43-857D-4E7281ABD0DC}">
      <dsp:nvSpPr>
        <dsp:cNvPr id="0" name=""/>
        <dsp:cNvSpPr/>
      </dsp:nvSpPr>
      <dsp:spPr>
        <a:xfrm>
          <a:off x="5722786" y="1606218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Allow an underclassmen in your vehicle without prior permission, or you will lose all privileges for the remainder of the school year.</a:t>
          </a:r>
        </a:p>
      </dsp:txBody>
      <dsp:txXfrm>
        <a:off x="5722786" y="1606218"/>
        <a:ext cx="2289333" cy="1373600"/>
      </dsp:txXfrm>
    </dsp:sp>
    <dsp:sp modelId="{BB8CAB68-D108-4D76-86E2-46D121A692A2}">
      <dsp:nvSpPr>
        <dsp:cNvPr id="0" name=""/>
        <dsp:cNvSpPr/>
      </dsp:nvSpPr>
      <dsp:spPr>
        <a:xfrm>
          <a:off x="8241053" y="1606218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off the balcony.</a:t>
          </a:r>
        </a:p>
      </dsp:txBody>
      <dsp:txXfrm>
        <a:off x="8241053" y="1606218"/>
        <a:ext cx="2289333" cy="1373600"/>
      </dsp:txXfrm>
    </dsp:sp>
    <dsp:sp modelId="{8128F4B4-564E-4D58-9740-1B266C36EF9A}">
      <dsp:nvSpPr>
        <dsp:cNvPr id="0" name=""/>
        <dsp:cNvSpPr/>
      </dsp:nvSpPr>
      <dsp:spPr>
        <a:xfrm>
          <a:off x="686252" y="3208751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Throw anything from the ground level to the 2</a:t>
          </a:r>
          <a:r>
            <a:rPr lang="en-US" sz="1500" kern="1200" baseline="30000"/>
            <a:t>nd</a:t>
          </a:r>
          <a:r>
            <a:rPr lang="en-US" sz="1500" kern="1200"/>
            <a:t> floor.</a:t>
          </a:r>
        </a:p>
      </dsp:txBody>
      <dsp:txXfrm>
        <a:off x="686252" y="3208751"/>
        <a:ext cx="2289333" cy="1373600"/>
      </dsp:txXfrm>
    </dsp:sp>
    <dsp:sp modelId="{EFCCFF02-B492-47D5-B415-F751B0E20968}">
      <dsp:nvSpPr>
        <dsp:cNvPr id="0" name=""/>
        <dsp:cNvSpPr/>
      </dsp:nvSpPr>
      <dsp:spPr>
        <a:xfrm>
          <a:off x="3204519" y="3208751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Eat or carry food over the basketball court or turf field</a:t>
          </a:r>
        </a:p>
      </dsp:txBody>
      <dsp:txXfrm>
        <a:off x="3204519" y="3208751"/>
        <a:ext cx="2289333" cy="1373600"/>
      </dsp:txXfrm>
    </dsp:sp>
    <dsp:sp modelId="{76627472-45D9-4868-BBFD-B17EC7EF37FE}">
      <dsp:nvSpPr>
        <dsp:cNvPr id="0" name=""/>
        <dsp:cNvSpPr/>
      </dsp:nvSpPr>
      <dsp:spPr>
        <a:xfrm>
          <a:off x="5722786" y="3208751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Litter or leave garbage around at lunch</a:t>
          </a:r>
        </a:p>
      </dsp:txBody>
      <dsp:txXfrm>
        <a:off x="5722786" y="3208751"/>
        <a:ext cx="2289333" cy="1373600"/>
      </dsp:txXfrm>
    </dsp:sp>
    <dsp:sp modelId="{F523C955-0DD5-4986-B6B9-89FEBA00C599}">
      <dsp:nvSpPr>
        <dsp:cNvPr id="0" name=""/>
        <dsp:cNvSpPr/>
      </dsp:nvSpPr>
      <dsp:spPr>
        <a:xfrm>
          <a:off x="8241053" y="3208751"/>
          <a:ext cx="2289333" cy="13736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out by the wavy wall side or behind the basketball court bleachers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3208751"/>
        <a:ext cx="2289333" cy="1373600"/>
      </dsp:txXfrm>
    </dsp:sp>
    <dsp:sp modelId="{977DADFE-B87F-43A6-9057-B08E7EE2F06D}">
      <dsp:nvSpPr>
        <dsp:cNvPr id="0" name=""/>
        <dsp:cNvSpPr/>
      </dsp:nvSpPr>
      <dsp:spPr>
        <a:xfrm>
          <a:off x="686252" y="4811285"/>
          <a:ext cx="2289333" cy="13736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Hang on or grab the basketball nets/rims</a:t>
          </a:r>
        </a:p>
      </dsp:txBody>
      <dsp:txXfrm>
        <a:off x="686252" y="4811285"/>
        <a:ext cx="2289333" cy="1373600"/>
      </dsp:txXfrm>
    </dsp:sp>
    <dsp:sp modelId="{9F638BD1-2970-4A4D-B5FA-9D71738C1F39}">
      <dsp:nvSpPr>
        <dsp:cNvPr id="0" name=""/>
        <dsp:cNvSpPr/>
      </dsp:nvSpPr>
      <dsp:spPr>
        <a:xfrm>
          <a:off x="3204519" y="4811285"/>
          <a:ext cx="2289333" cy="137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Playing “keep away” = a detention</a:t>
          </a:r>
        </a:p>
      </dsp:txBody>
      <dsp:txXfrm>
        <a:off x="3204519" y="4811285"/>
        <a:ext cx="2289333" cy="1373600"/>
      </dsp:txXfrm>
    </dsp:sp>
    <dsp:sp modelId="{FB440E6E-DD89-44E3-8FC3-341A2F0F76CF}">
      <dsp:nvSpPr>
        <dsp:cNvPr id="0" name=""/>
        <dsp:cNvSpPr/>
      </dsp:nvSpPr>
      <dsp:spPr>
        <a:xfrm>
          <a:off x="5722786" y="4811285"/>
          <a:ext cx="2289333" cy="13736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>
              <a:latin typeface="Calibri Light" panose="020F0302020204030204"/>
            </a:rPr>
            <a:t>Yoga </a:t>
          </a:r>
          <a:r>
            <a:rPr lang="en-US" sz="1500" kern="1200"/>
            <a:t>pants/ leggings/ are not allowed.</a:t>
          </a:r>
          <a:r>
            <a:rPr lang="en-US" sz="1500" kern="1200">
              <a:latin typeface="Calibri Light" panose="020F0302020204030204"/>
            </a:rPr>
            <a:t> </a:t>
          </a:r>
          <a:r>
            <a:rPr lang="en-US" sz="1500" kern="1200"/>
            <a:t> Not even during dress down days. Dress code violations earn detentions</a:t>
          </a:r>
        </a:p>
      </dsp:txBody>
      <dsp:txXfrm>
        <a:off x="5722786" y="4811285"/>
        <a:ext cx="2289333" cy="1373600"/>
      </dsp:txXfrm>
    </dsp:sp>
    <dsp:sp modelId="{CB52D732-6A59-4910-A845-0C47A5AB0729}">
      <dsp:nvSpPr>
        <dsp:cNvPr id="0" name=""/>
        <dsp:cNvSpPr/>
      </dsp:nvSpPr>
      <dsp:spPr>
        <a:xfrm>
          <a:off x="8241053" y="4811285"/>
          <a:ext cx="2289333" cy="13736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You are not to go to the Deans’ office during class to argue a detention. You will be turned away.</a:t>
          </a:r>
          <a:r>
            <a:rPr lang="en-US" sz="1500" kern="1200">
              <a:latin typeface="Calibri Light" panose="020F0302020204030204"/>
            </a:rPr>
            <a:t> </a:t>
          </a:r>
          <a:endParaRPr lang="en-US" sz="1500" kern="1200"/>
        </a:p>
      </dsp:txBody>
      <dsp:txXfrm>
        <a:off x="8241053" y="4811285"/>
        <a:ext cx="2289333" cy="13736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C3CF7F-143A-46CE-83F3-C13C92579CD3}">
      <dsp:nvSpPr>
        <dsp:cNvPr id="0" name=""/>
        <dsp:cNvSpPr/>
      </dsp:nvSpPr>
      <dsp:spPr>
        <a:xfrm>
          <a:off x="0" y="0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Discipline is applied with mutual respect in a firm, fair , reasonable and consistent manner.</a:t>
          </a:r>
        </a:p>
      </dsp:txBody>
      <dsp:txXfrm>
        <a:off x="38424" y="38424"/>
        <a:ext cx="7798602" cy="1235034"/>
      </dsp:txXfrm>
    </dsp:sp>
    <dsp:sp modelId="{30AFF8A5-B1DE-45FC-B9CA-2B67C254A62F}">
      <dsp:nvSpPr>
        <dsp:cNvPr id="0" name=""/>
        <dsp:cNvSpPr/>
      </dsp:nvSpPr>
      <dsp:spPr>
        <a:xfrm>
          <a:off x="780975" y="1550406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Preventive</a:t>
          </a:r>
          <a:r>
            <a:rPr lang="en-US" sz="3200" kern="1200"/>
            <a:t> Morning announcements, Teacher and School's Rules &amp; Expectations</a:t>
          </a:r>
        </a:p>
      </dsp:txBody>
      <dsp:txXfrm>
        <a:off x="819399" y="1588830"/>
        <a:ext cx="7614533" cy="1235034"/>
      </dsp:txXfrm>
    </dsp:sp>
    <dsp:sp modelId="{5F751F69-BCB3-4EFB-A021-DEDB58DEFAF2}">
      <dsp:nvSpPr>
        <dsp:cNvPr id="0" name=""/>
        <dsp:cNvSpPr/>
      </dsp:nvSpPr>
      <dsp:spPr>
        <a:xfrm>
          <a:off x="1550294" y="3100812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Supportive</a:t>
          </a:r>
          <a:r>
            <a:rPr lang="en-US" sz="3200" kern="1200"/>
            <a:t> Warnings for students to get back on task. Email notification to parents</a:t>
          </a:r>
        </a:p>
      </dsp:txBody>
      <dsp:txXfrm>
        <a:off x="1588718" y="3139236"/>
        <a:ext cx="7626190" cy="1235034"/>
      </dsp:txXfrm>
    </dsp:sp>
    <dsp:sp modelId="{2C18762B-AC7C-4751-9655-93F9F3018E20}">
      <dsp:nvSpPr>
        <dsp:cNvPr id="0" name=""/>
        <dsp:cNvSpPr/>
      </dsp:nvSpPr>
      <dsp:spPr>
        <a:xfrm>
          <a:off x="2331270" y="4651218"/>
          <a:ext cx="9325080" cy="1311882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i="1" u="sng" kern="1200"/>
            <a:t>Corrective</a:t>
          </a:r>
          <a:r>
            <a:rPr lang="en-US" sz="3200" kern="1200"/>
            <a:t> Weekly Monday Detentions, Monthly Saturday Detentions</a:t>
          </a:r>
        </a:p>
      </dsp:txBody>
      <dsp:txXfrm>
        <a:off x="2369694" y="4689642"/>
        <a:ext cx="7614533" cy="1235034"/>
      </dsp:txXfrm>
    </dsp:sp>
    <dsp:sp modelId="{6627B1E2-D460-4492-870E-6CACCAAFD389}">
      <dsp:nvSpPr>
        <dsp:cNvPr id="0" name=""/>
        <dsp:cNvSpPr/>
      </dsp:nvSpPr>
      <dsp:spPr>
        <a:xfrm>
          <a:off x="8472357" y="1004782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664220" y="1004782"/>
        <a:ext cx="468997" cy="641674"/>
      </dsp:txXfrm>
    </dsp:sp>
    <dsp:sp modelId="{5439D7D0-4FA2-40AB-A705-95DEF59263AE}">
      <dsp:nvSpPr>
        <dsp:cNvPr id="0" name=""/>
        <dsp:cNvSpPr/>
      </dsp:nvSpPr>
      <dsp:spPr>
        <a:xfrm>
          <a:off x="9253332" y="2555188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9445195" y="2555188"/>
        <a:ext cx="468997" cy="641674"/>
      </dsp:txXfrm>
    </dsp:sp>
    <dsp:sp modelId="{81D79042-0DB6-4D79-A2E9-DDE6BCA00C9E}">
      <dsp:nvSpPr>
        <dsp:cNvPr id="0" name=""/>
        <dsp:cNvSpPr/>
      </dsp:nvSpPr>
      <dsp:spPr>
        <a:xfrm>
          <a:off x="10022652" y="4105595"/>
          <a:ext cx="852723" cy="85272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10214515" y="4105595"/>
        <a:ext cx="468997" cy="641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457200" marR="0" lvl="1" indent="2159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914400" marR="0" lvl="2" indent="4445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371600" marR="0" lvl="3" indent="6731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1828800" marR="0" lvl="4" indent="9017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286000" marR="0" lvl="5" indent="11176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2743200" marR="0" lvl="6" indent="13462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3200400" marR="0" lvl="7" indent="15748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3657600" marR="0" lvl="8" indent="1803400" algn="l" rtl="0">
              <a:lnSpc>
                <a:spcPct val="117999"/>
              </a:lnSpc>
              <a:spcBef>
                <a:spcPts val="0"/>
              </a:spcBef>
              <a:buNone/>
              <a:defRPr sz="2200" b="0" i="0" u="none" strike="noStrike" cap="non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74000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0" name="Shape 231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11" name="Shape 23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404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62073" y="2516681"/>
            <a:ext cx="10069370" cy="2600961"/>
          </a:xfrm>
        </p:spPr>
        <p:txBody>
          <a:bodyPr anchor="b">
            <a:normAutofit/>
          </a:bodyPr>
          <a:lstStyle>
            <a:lvl1pPr algn="ctr">
              <a:defRPr sz="76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62073" y="5117638"/>
            <a:ext cx="10069370" cy="1493144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0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late-V2-S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" y="768121"/>
            <a:ext cx="10888548" cy="54533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26" y="6492807"/>
            <a:ext cx="11045682" cy="772938"/>
          </a:xfrm>
        </p:spPr>
        <p:txBody>
          <a:bodyPr anchor="b">
            <a:normAutofit/>
          </a:bodyPr>
          <a:lstStyle>
            <a:lvl1pPr algn="ctr">
              <a:defRPr sz="398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17287" y="988459"/>
            <a:ext cx="10361742" cy="5014288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844"/>
            </a:lvl1pPr>
            <a:lvl2pPr marL="650230" indent="0">
              <a:buNone/>
              <a:defRPr sz="2844"/>
            </a:lvl2pPr>
            <a:lvl3pPr marL="1300460" indent="0">
              <a:buNone/>
              <a:defRPr sz="2844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7265746"/>
            <a:ext cx="11044014" cy="970627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138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865332"/>
            <a:ext cx="11044014" cy="5026623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08701"/>
            <a:ext cx="11044014" cy="2135930"/>
          </a:xfrm>
        </p:spPr>
        <p:txBody>
          <a:bodyPr anchor="ctr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876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626" y="866986"/>
            <a:ext cx="9922935" cy="4256575"/>
          </a:xfrm>
        </p:spPr>
        <p:txBody>
          <a:bodyPr anchor="ctr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835355" y="5134270"/>
            <a:ext cx="9335785" cy="757687"/>
          </a:xfrm>
        </p:spPr>
        <p:txBody>
          <a:bodyPr anchor="t">
            <a:normAutofit/>
          </a:bodyPr>
          <a:lstStyle>
            <a:lvl1pPr marL="0" indent="0" algn="r">
              <a:buNone/>
              <a:defRPr sz="1991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4" y="6121747"/>
            <a:ext cx="11044014" cy="2118394"/>
          </a:xfrm>
        </p:spPr>
        <p:txBody>
          <a:bodyPr anchor="ctr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92386" y="1242897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11378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33666" y="4171726"/>
            <a:ext cx="650240" cy="831681"/>
          </a:xfrm>
          <a:prstGeom prst="rect">
            <a:avLst/>
          </a:prstGeom>
        </p:spPr>
        <p:txBody>
          <a:bodyPr vert="horz" lIns="130048" tIns="65024" rIns="130048" bIns="65024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11378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02470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4" y="3024986"/>
            <a:ext cx="11044014" cy="3572388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05" y="6614124"/>
            <a:ext cx="11042345" cy="1622249"/>
          </a:xfrm>
        </p:spPr>
        <p:txBody>
          <a:bodyPr anchor="t"/>
          <a:lstStyle>
            <a:lvl1pPr marL="0" indent="0" algn="ctr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570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74714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74714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43158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737530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677" y="2682240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497677" y="3657600"/>
            <a:ext cx="3521050" cy="4578773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931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85" y="2597042"/>
            <a:ext cx="3596865" cy="2607727"/>
          </a:xfrm>
          <a:prstGeom prst="rect">
            <a:avLst/>
          </a:prstGeom>
        </p:spPr>
      </p:pic>
      <p:pic>
        <p:nvPicPr>
          <p:cNvPr id="28" name="Picture 27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34" y="2597042"/>
            <a:ext cx="3596865" cy="2607727"/>
          </a:xfrm>
          <a:prstGeom prst="rect">
            <a:avLst/>
          </a:prstGeom>
        </p:spPr>
      </p:pic>
      <p:pic>
        <p:nvPicPr>
          <p:cNvPr id="29" name="Picture 28" descr="Slate-V2-S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95" y="2597042"/>
            <a:ext cx="3596865" cy="2607727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7471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85976" y="2757572"/>
            <a:ext cx="3298526" cy="227975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74714" y="6372081"/>
            <a:ext cx="3521050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8974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48792" y="2757822"/>
            <a:ext cx="3298526" cy="2287167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37530" y="6372080"/>
            <a:ext cx="3522493" cy="1864296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497810" y="5552506"/>
            <a:ext cx="3521050" cy="819573"/>
          </a:xfrm>
        </p:spPr>
        <p:txBody>
          <a:bodyPr anchor="b">
            <a:noAutofit/>
          </a:bodyPr>
          <a:lstStyle>
            <a:lvl1pPr marL="0" indent="0" algn="ctr">
              <a:buNone/>
              <a:defRPr sz="2844" b="0">
                <a:solidFill>
                  <a:schemeClr val="tx1"/>
                </a:solidFill>
              </a:defRPr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614079" y="2751192"/>
            <a:ext cx="3298526" cy="2285929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497677" y="6372077"/>
            <a:ext cx="3521050" cy="1864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991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22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577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81941" y="866987"/>
            <a:ext cx="2436786" cy="736938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4716" y="866987"/>
            <a:ext cx="8444663" cy="7369388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8921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9395F-045E-4E92-B151-5E2E6D8E9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8C5F24-6674-4B35-ACDC-A4912BCADE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52ED6E-D561-49D0-90B5-1FF5A187D1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8EA49C-A8DB-415F-B5E7-8BCF99CE9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D3240-3769-48C6-B432-4A1B28E85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886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CF78C-E3B4-4174-B2BF-14D8D7777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697AA-A670-4CAE-B80A-74A463648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9F1126-1370-42C7-9FFD-7557D22DA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A0494F-699C-4D3D-9215-38CF77AA4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E0B45-221E-411E-9373-FDE400A7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9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906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50AC6-976B-4662-8F71-A206E7654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6E41EC-E7C2-45C9-AAE2-515E9EE9B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B304-F05D-445A-8BA8-07F5F9877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903F4-4640-47C9-B838-58FA9A2BA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0F0ED-7BE6-4DA5-BA30-97007C436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4682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9FB8A-3DEB-4F8A-A103-CEC6E109C5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F7BAFD-03EC-4B20-AA04-D55756880A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A2BD6-D7C8-479F-8120-083511A6F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17F50-7510-41BE-941E-7F6D9F21C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7E7BFA-9E47-4AFF-AED6-2F9B472ED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1CB06E-F402-4282-B727-849C2A317F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488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C3110-A950-4BBD-9F49-B96272A7D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0BA596-D81F-4071-A444-13BE54678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EF003A-303B-4A85-8AC7-896180E62F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B8BAB3-E4F3-48BA-A785-A97601F72B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C79462-C5D8-4CF0-8CD9-74BDBAB1AA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34CCC9-50C3-4681-99A3-19BDB320A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C8BF5A-8942-41FD-93EF-FFF790DDC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DFEF2-0755-4722-B46C-385AEAA6E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475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81A7C-B4C5-443D-98B7-41B6223F4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357A57-E1DE-415C-9ACC-A2552A2F32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54C4F4-F990-4828-B9C2-65569D102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BF689-CD60-43DA-BA1F-7AE6892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4763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B17B43-23C9-4E15-9E71-85544ED9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D98C01-1CC3-4C5C-B873-566F71D92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58AEB-8BB3-4EBD-9F93-BC464200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789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A69ABA-AF86-480E-AFBC-80043A4305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78B93-4EE6-4E92-AE65-59CD983F6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2F3177-D0B1-4646-96FD-313B40C0C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F0A33-46A3-4004-AC8B-2532695AA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E81D88-E47D-4900-9520-441D6D651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776B2-FC11-46F0-A1DE-C31BDF2E8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96486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16E4-3ED1-4111-ABE8-BC9D63AFF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A06C84-8354-4DB6-AD9A-72788EB741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94D504-85C2-4A94-8DAE-14A54D0A7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4839A4-167E-47A1-B041-BC445A7EE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FECF4E-0F02-49AC-B45D-FC8DABDB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9B00CF-F314-4590-B964-1EAE7C9B6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54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E2FE6A-D050-4217-AE79-1A7A113D4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53F57-340E-41FC-8E95-FD7E6E6A63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1F62C-7A33-43FE-8651-8984D95DC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A4FF4-B826-46D0-B17F-902945EDE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1705F-005A-4CC3-B681-26AC6D71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753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F2AABF-5A21-4A86-9FAA-1A10A05689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649092-F5FA-46F2-9C89-E136D20BF7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2AAE8-0211-4518-9F46-C509621FC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42D8C-D441-47C1-BBCF-B084B73EC3D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AD9601-822E-40C6-99B6-29758B43D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8EDB66-E292-4083-B77F-2C22AEBFD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133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79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1762" y="2504631"/>
            <a:ext cx="10229921" cy="2600978"/>
          </a:xfrm>
        </p:spPr>
        <p:txBody>
          <a:bodyPr anchor="b"/>
          <a:lstStyle>
            <a:lvl1pPr algn="ctr">
              <a:defRPr sz="5689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1762" y="5105606"/>
            <a:ext cx="10229921" cy="2143366"/>
          </a:xfrm>
        </p:spPr>
        <p:txBody>
          <a:bodyPr anchor="t"/>
          <a:lstStyle>
            <a:lvl1pPr marL="0" indent="0" algn="ctr">
              <a:buNone/>
              <a:defRPr sz="2844">
                <a:solidFill>
                  <a:schemeClr val="tx1"/>
                </a:solidFill>
              </a:defRPr>
            </a:lvl1pPr>
            <a:lvl2pPr marL="65023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199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2907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6EC11-959D-38FE-5E43-64BCA4890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CCDF1-CB9A-DDFC-9141-66A086DCF7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212C2-B297-2961-BBD2-46761710D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6BA419-FAFD-8069-C43D-3ADAF7E03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6B77C-5FE2-EF79-D337-93D7972BF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08915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9B4B0-005F-4B50-135B-1F1FAEE31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5CCF1-92AE-18D3-E719-F08ABAD278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958163-8824-3B22-59B1-18C6A8B96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EF958-79A5-D648-B9E1-8C21E2930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FE94C-FC8D-437D-1C29-B55DCFED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36096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4E05-FE81-BE30-0BD0-5D1591CB5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44C4E3-0D3A-8214-DB56-43DC31A588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1889C-E436-2DCE-B167-A0B99036A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AA5F-F694-2B27-D1BA-F3FCC799C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6E917C-BAA1-33E8-BE72-42DFEBF43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0639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E194-0735-3747-4F9F-86156638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07AE4-B795-EA6C-F3A4-0CB646E418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995A49-5452-40F6-EA3D-60F1D096F5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5B66D-1B06-A3DB-90AC-830FDE32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2F1391-0D29-61AF-450E-FB5CD8F1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16B68-EBB4-86FF-C6AA-48D12CD33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96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6C1BF-C538-63C1-C6DF-61013DC7F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6CA4C-FB72-64D9-2A01-E057B8260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C118A0-E823-3C0C-1E66-BA1905D0A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6C829C-61F8-11EE-E971-E50B02AE9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A97E0C-4E46-6476-A4A7-CA3CCBA482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167385-48FE-1C6F-4C54-F89996EA8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8EA6E2-1237-338D-0F33-CE2DA0661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F232B-F63B-AB53-9312-08365C2CBA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788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9D1A4-CC4C-2A65-734E-B5936EDE8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EA603BB-5ACD-0EEC-9064-2BDA3C7C4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61A439-D6DD-4CFC-C87E-5F61AA495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206F1-252C-99FF-8511-60EB801446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551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BB1378-90FA-9316-BC8C-15666E063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443C33-6094-F41E-CF42-099D0C1AA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AAD63-71CE-20EC-22AF-E041BD8B3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3558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444F7-CB24-F61C-35BC-1005E76D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35E3E-6DA2-B39C-F6EA-4FB369FFF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D70C4-D826-E006-DBDE-0A44E0B3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EA4866-9104-AA69-4DBE-43DDF34BE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74EA64-CF3A-F3C0-33CF-F8646EF6D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2655AF-5905-2393-D6B4-05EDCC95D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6349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2A87A6-5A40-9950-028A-7B952E206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1A5C41-5ABF-46CF-5F33-398DA7EA7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F1A490-D2EB-5104-BA02-DF8D8FA0BB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549B87-D0A5-6422-C384-7B256AEC8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8D25B3-032E-5BEC-9558-B15914BDC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B8E10-D603-B3C6-F263-1D3F0C14D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530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06D3F-0C8C-9E9D-27BB-9A8465946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702D4E-CA8E-2966-D1AF-FD79FE0BF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D06ADB-B8B6-AE1F-9684-BF60E554A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1767AD-ED12-43E0-6DEF-95C051D15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EE4C77-BDB7-9CB8-E1CE-51A46BB58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057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6" y="2463928"/>
            <a:ext cx="5397864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19" y="2463930"/>
            <a:ext cx="5402310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B3B2E8-E9BE-D920-42B8-95D6E55BA4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C68F-3CF6-54D3-D82C-54DB7D8A98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4DBA-4ABD-9103-2A13-97FC6575A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271B1-A108-4DEC-AEC5-E6AD990EB18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AAE674-36BB-1C79-D280-4452A7EF2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098205-BDFC-94CF-0A7D-EEA90CBB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642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4717" y="2463928"/>
            <a:ext cx="5397863" cy="5772444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16420" y="2463928"/>
            <a:ext cx="5402309" cy="5772446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1454D-21C2-45C7-9AF4-656402A9E3BA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783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59205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767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0365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8282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58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3840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350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14" y="2517794"/>
            <a:ext cx="5386557" cy="5849533"/>
          </a:xfrm>
          <a:prstGeom prst="rect">
            <a:avLst/>
          </a:prstGeom>
        </p:spPr>
      </p:pic>
      <p:pic>
        <p:nvPicPr>
          <p:cNvPr id="14" name="Picture 13" descr="Slate-V2-S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171" y="2517794"/>
            <a:ext cx="5386557" cy="5849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2930" y="2610139"/>
            <a:ext cx="5201434" cy="774946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2930" y="3385086"/>
            <a:ext cx="5201434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4631" y="2610141"/>
            <a:ext cx="5221686" cy="774945"/>
          </a:xfrm>
        </p:spPr>
        <p:txBody>
          <a:bodyPr anchor="b">
            <a:noAutofit/>
          </a:bodyPr>
          <a:lstStyle>
            <a:lvl1pPr marL="0" indent="0" algn="ctr">
              <a:buNone/>
              <a:defRPr sz="3413" b="0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4631" y="3385086"/>
            <a:ext cx="5221686" cy="4851290"/>
          </a:xfrm>
        </p:spPr>
        <p:txBody>
          <a:bodyPr anchor="t">
            <a:normAutofit/>
          </a:bodyPr>
          <a:lstStyle>
            <a:lvl1pPr>
              <a:defRPr sz="2560"/>
            </a:lvl1pPr>
            <a:lvl2pPr>
              <a:defRPr sz="2276"/>
            </a:lvl2pPr>
            <a:lvl3pPr>
              <a:defRPr sz="1991"/>
            </a:lvl3pPr>
            <a:lvl4pPr>
              <a:defRPr sz="1707"/>
            </a:lvl4pPr>
            <a:lvl5pPr>
              <a:defRPr sz="170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86051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 anchor="t"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1304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888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960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F1C56-8A72-4858-851C-F15B634C74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0480" y="1596249"/>
            <a:ext cx="9467757" cy="5325097"/>
          </a:xfrm>
        </p:spPr>
        <p:txBody>
          <a:bodyPr anchor="b">
            <a:normAutofit/>
          </a:bodyPr>
          <a:lstStyle>
            <a:lvl1pPr algn="l">
              <a:defRPr sz="57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1834EB-45A5-426C-824A-8F07CA8F6D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00480" y="7438413"/>
            <a:ext cx="5201920" cy="1339826"/>
          </a:xfrm>
        </p:spPr>
        <p:txBody>
          <a:bodyPr>
            <a:normAutofit/>
          </a:bodyPr>
          <a:lstStyle>
            <a:lvl1pPr marL="0" indent="0" algn="l">
              <a:buNone/>
              <a:defRPr sz="1707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D55F2-5374-4778-B1EE-98996792D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4044F8-E727-4D63-B6D6-26482F83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141F76-D956-4205-AD99-E91FD5FCC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3822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11A1B-E09A-4F93-BC68-B160114AF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8C4A9-27ED-4E86-A256-5009E31342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20000"/>
              </a:lnSpc>
              <a:defRPr/>
            </a:lvl1pPr>
            <a:lvl2pPr>
              <a:lnSpc>
                <a:spcPct val="120000"/>
              </a:lnSpc>
              <a:defRPr/>
            </a:lvl2pPr>
            <a:lvl3pPr>
              <a:lnSpc>
                <a:spcPct val="120000"/>
              </a:lnSpc>
              <a:defRPr sz="1493"/>
            </a:lvl3pPr>
            <a:lvl4pPr>
              <a:lnSpc>
                <a:spcPct val="120000"/>
              </a:lnSpc>
              <a:defRPr sz="1280"/>
            </a:lvl4pPr>
            <a:lvl5pPr>
              <a:lnSpc>
                <a:spcPct val="120000"/>
              </a:lnSpc>
              <a:defRPr sz="128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CF91C-8771-4949-A397-928A5743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EA0ED-4961-4254-B34E-71D14C4E0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7152-BD97-4A72-8B07-CD2BC57B8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8615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4EAF4-C10D-4650-9587-15DA8E9F9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1946826"/>
            <a:ext cx="10119360" cy="5233289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A1D5C2-6E93-4B23-A0CA-D5D7E735C7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7564764"/>
            <a:ext cx="10119360" cy="1213476"/>
          </a:xfrm>
        </p:spPr>
        <p:txBody>
          <a:bodyPr>
            <a:normAutofit/>
          </a:bodyPr>
          <a:lstStyle>
            <a:lvl1pPr marL="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815BFB-5D28-4ABE-AD37-0C6C3FD94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A4035B-0539-4A03-87C0-22E52C98B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27ADF-48C9-49CF-BD4D-82399BF64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6192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1A2FB-0310-4935-B7F7-E47876CD4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87C14-52AB-4AAC-9038-29CF58EA6E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00481" y="3083773"/>
            <a:ext cx="5016449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2E45A-DCC0-4701-9D67-EF56AECE3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87872" y="3083773"/>
            <a:ext cx="5101546" cy="5911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813-A167-4D17-AA79-07BD9765F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A940D7-D4C1-4C24-95F3-29A849CEE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49AB7-007E-4D4D-A2C1-2C5C3310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4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0184-BDFD-48DE-B858-B81887BFD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403839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4FEB2-6EEC-49D4-9466-0F7A6EDB0C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1" y="2980878"/>
            <a:ext cx="4808460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E8CF0-BAB6-4BF2-836F-FED0AF88A8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00481" y="4179072"/>
            <a:ext cx="4808459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0751AB-FCF0-450B-A6DF-9B9A2AD2C2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95858" y="2980878"/>
            <a:ext cx="4808461" cy="1078969"/>
          </a:xfrm>
        </p:spPr>
        <p:txBody>
          <a:bodyPr anchor="b">
            <a:normAutofit/>
          </a:bodyPr>
          <a:lstStyle>
            <a:lvl1pPr marL="0" indent="0">
              <a:buNone/>
              <a:defRPr sz="1920" b="1" cap="all" spc="320" baseline="0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3898E7-3130-4CE6-AA11-C9CC8214EA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95858" y="4179072"/>
            <a:ext cx="4808461" cy="4815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D85675-9678-4CB3-9AAB-D727D2B58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5F8314-1849-461A-AAF2-BF149646D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69738E-5865-473C-BAFB-BDB385C06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975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7AC40-59FF-4CE3-B49C-C824A784C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2FAB63-E9CE-4359-A54B-07AC7E9BB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939854-5165-4C41-8DCA-D42DFD7D90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1768E0-4535-4B0D-8B94-4C10740B0A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3349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84678E3-D115-4E49-9ECB-656CF231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21E6FC-7F84-4673-81D6-B85FE26DA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80318A-245C-4841-AB57-CEC5CC12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766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822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F847B-9D86-47FF-B24A-EEA5F73EA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028237" cy="4057498"/>
          </a:xfrm>
        </p:spPr>
        <p:txBody>
          <a:bodyPr anchor="b">
            <a:norm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C0675-AD2F-44DC-8FF3-4454258A5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28087" y="1404338"/>
            <a:ext cx="6345193" cy="6931378"/>
          </a:xfrm>
        </p:spPr>
        <p:txBody>
          <a:bodyPr>
            <a:normAutofit/>
          </a:bodyPr>
          <a:lstStyle>
            <a:lvl1pPr>
              <a:defRPr sz="2560"/>
            </a:lvl1pPr>
            <a:lvl2pPr>
              <a:defRPr sz="2133"/>
            </a:lvl2pPr>
            <a:lvl3pPr>
              <a:defRPr sz="1920"/>
            </a:lvl3pPr>
            <a:lvl4pPr>
              <a:defRPr sz="1707"/>
            </a:lvl4pPr>
            <a:lvl5pPr>
              <a:defRPr sz="1707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D96356-C0F0-4C22-B9B6-C7E0BE4F3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80" y="4955321"/>
            <a:ext cx="4020196" cy="3391684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EFD71-2ACA-4041-9EA2-86E7B81C3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CACE3-32A8-4245-97AC-5797C147E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D63845-314D-499C-BB75-CE9162BE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4151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6D3DB-B1F8-4892-96F7-0BE21DE63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0" y="650240"/>
            <a:ext cx="4194506" cy="4057131"/>
          </a:xfrm>
        </p:spPr>
        <p:txBody>
          <a:bodyPr anchor="b">
            <a:noAutofit/>
          </a:bodyPr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0AB405-B2E9-4C4B-930C-CF1B63342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53131" y="934478"/>
            <a:ext cx="6220148" cy="7843763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AF82ED-5295-4670-A3A8-B7813FF471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00479" y="4955321"/>
            <a:ext cx="4020196" cy="338039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8BCDD2-4389-41FA-BE68-6805E3290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1D4C8-D966-41BE-B38F-54B9134F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A7339F-1169-4FB1-8FAA-781335ECB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4070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CA6D4F-1C6D-40FB-9A92-C86C4E15C0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67BDDB-F95B-4041-AA53-71BBCB26D9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977052-C8EA-459E-9E10-8EE28C50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6650-E3AD-4C98-88FE-F5152966F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4FED5-B228-4E3C-BFEE-0BC47D950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2608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0A243A-5463-4C65-85DA-03BECDAE63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420692" y="1214819"/>
            <a:ext cx="2852588" cy="757019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0153C-6948-4108-8FF1-033F66D4CA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31520" y="1214819"/>
            <a:ext cx="8412480" cy="757019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45988-B24C-46FE-87B0-55D4FB7CB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E1FAD-7351-4908-963A-08EA8E4AB7A0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AB2DB-BD1F-41F7-AC5E-57249C270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1E3DB-BDAB-40CA-ABA3-A3662C068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203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154B10-C117-7018-CFB5-4AC6C5EAE1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D52CB-1B75-6C28-A9B3-73DB8EBFB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AC548-86B7-8C01-1DEC-EEFED10C1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175611-8ED8-0F72-0730-42EE413B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91078-7092-5116-E784-7D7B47DD5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718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EE599C-A024-CA5E-172C-806E43586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BBE68D-0E99-4270-D73C-0BF1AC420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7DCCD-552A-7596-CE93-EAD85F77A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528474-B033-5D3F-EBB3-16ACCB741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F9FFF-C959-F509-B101-F0EA5FE95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077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ED243-F846-E941-BBA0-BF09FB2FD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0D679-25DC-8E7B-2565-37881C5C43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82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82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82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B18021-DAC0-F64F-278E-0AC9BA9AE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CCF58-DB8D-1972-0D74-E15F529A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F719D-4A97-2162-297C-8A95C392C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9573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B3A83-7464-4001-7DE0-2F09813AF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337F04-2E43-E89C-3CF1-D0D9E7A0DD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D74DD2-EDFD-9D59-2903-660C0CF4B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F9B3A-B734-5C83-0623-8401B490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D24833-E690-1D1D-DE48-6548C7094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044440-7FE1-D175-29B3-3E687CA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12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144F0-B4E2-C7F4-8825-E57A92B51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EE094C-17AE-3FB2-2DCB-33FCE510D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7C63CC-B9EB-C425-8E0E-3AB6065A71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2CCCDB-E986-88D8-F83E-944D0BB27D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A08F6-2407-961C-1114-83C2884F29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94A746-1EF9-687B-5623-7F43812886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67B85A-E7D4-5AA3-5762-B7900DB0D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B47815-ABBF-AEA5-127C-E898C796F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7917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DAC9F-4C1C-99CD-C2AB-4B2EBD3A3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07EACF-EAE2-81EE-3A39-024D26C63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1C5295-DB15-AB2F-1A5D-0BAAFC1E7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82CC40-25BB-4D0E-3786-A640FBEAF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203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8939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FAC281-E65E-5941-CEB4-645CE713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CEF05-C28C-895A-9441-89A61DD6D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71EEE-47BB-F21D-7B0D-1DEB6DFC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83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FD236-1920-4B2C-C36C-D087E1388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3DC289-3D30-14ED-141F-9910F5477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1904A6-589C-A563-DD68-7FB5E571A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253449-0D06-6DED-AA52-F9AF4AF8D9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A1AF771-257F-7337-BD7C-EE31F7BFC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76D86-5242-7197-8B2C-89A229CE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1556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E5449-9BC3-53C4-99A0-A3490ED1F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228E0B-AA76-AE16-CBAE-21B7330F68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1F3A6D-1D3C-D330-6578-35A632C0D2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043C20-551F-17AD-E49B-87212D16B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CADA8E-71D3-C78F-23F7-A6FFF8E2D2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3575F-9064-F7C1-9795-68BC02ED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5376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26508-B879-D54E-A78D-F18B42B8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8C2B6-0B22-2A88-089B-0556C1E724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9B178D-F30E-78C3-A248-59B5B62BB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1A711-FADF-43C7-B831-7C3EFDCE7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AB8D12-7A2E-9F2F-FF6A-389A4563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9405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547BB3-4CF2-E6FD-04B7-EC6EE8D2A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7EED46-D5A8-BE10-5120-2D95AA8A56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8E0BF-29F9-1D66-1402-FB6643727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499FF1-6050-43C7-BCBF-3584ACFFC7C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E93D86-DF29-D85E-D788-A71AF3EAA4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57DD63-517F-16BD-D7DD-172A1B099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685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3"/>
            <a:ext cx="11216640" cy="6047232"/>
          </a:xfrm>
        </p:spPr>
        <p:txBody>
          <a:bodyPr>
            <a:normAutofit/>
          </a:bodyPr>
          <a:lstStyle>
            <a:lvl1pPr>
              <a:defRPr sz="2240"/>
            </a:lvl1pPr>
            <a:lvl2pPr>
              <a:defRPr sz="1920"/>
            </a:lvl2pPr>
            <a:lvl3pPr>
              <a:defRPr sz="1600"/>
            </a:lvl3pPr>
            <a:lvl4pPr>
              <a:defRPr sz="1440"/>
            </a:lvl4pPr>
            <a:lvl5pPr>
              <a:defRPr sz="144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94079" y="2431898"/>
            <a:ext cx="11216640" cy="39014"/>
          </a:xfrm>
          <a:custGeom>
            <a:avLst/>
            <a:gdLst>
              <a:gd name="connsiteX0" fmla="*/ 0 w 11216640"/>
              <a:gd name="connsiteY0" fmla="*/ 0 h 39014"/>
              <a:gd name="connsiteX1" fmla="*/ 476707 w 11216640"/>
              <a:gd name="connsiteY1" fmla="*/ 0 h 39014"/>
              <a:gd name="connsiteX2" fmla="*/ 1177747 w 11216640"/>
              <a:gd name="connsiteY2" fmla="*/ 0 h 39014"/>
              <a:gd name="connsiteX3" fmla="*/ 1990953 w 11216640"/>
              <a:gd name="connsiteY3" fmla="*/ 0 h 39014"/>
              <a:gd name="connsiteX4" fmla="*/ 2355494 w 11216640"/>
              <a:gd name="connsiteY4" fmla="*/ 0 h 39014"/>
              <a:gd name="connsiteX5" fmla="*/ 2720035 w 11216640"/>
              <a:gd name="connsiteY5" fmla="*/ 0 h 39014"/>
              <a:gd name="connsiteX6" fmla="*/ 3645408 w 11216640"/>
              <a:gd name="connsiteY6" fmla="*/ 0 h 39014"/>
              <a:gd name="connsiteX7" fmla="*/ 4346448 w 11216640"/>
              <a:gd name="connsiteY7" fmla="*/ 0 h 39014"/>
              <a:gd name="connsiteX8" fmla="*/ 4710988 w 11216640"/>
              <a:gd name="connsiteY8" fmla="*/ 0 h 39014"/>
              <a:gd name="connsiteX9" fmla="*/ 5412028 w 11216640"/>
              <a:gd name="connsiteY9" fmla="*/ 0 h 39014"/>
              <a:gd name="connsiteX10" fmla="*/ 6337401 w 11216640"/>
              <a:gd name="connsiteY10" fmla="*/ 0 h 39014"/>
              <a:gd name="connsiteX11" fmla="*/ 6926275 w 11216640"/>
              <a:gd name="connsiteY11" fmla="*/ 0 h 39014"/>
              <a:gd name="connsiteX12" fmla="*/ 7515148 w 11216640"/>
              <a:gd name="connsiteY12" fmla="*/ 0 h 39014"/>
              <a:gd name="connsiteX13" fmla="*/ 8216188 w 11216640"/>
              <a:gd name="connsiteY13" fmla="*/ 0 h 39014"/>
              <a:gd name="connsiteX14" fmla="*/ 9029395 w 11216640"/>
              <a:gd name="connsiteY14" fmla="*/ 0 h 39014"/>
              <a:gd name="connsiteX15" fmla="*/ 9842601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739932 w 11216640"/>
              <a:gd name="connsiteY18" fmla="*/ 39014 h 39014"/>
              <a:gd name="connsiteX19" fmla="*/ 9814560 w 11216640"/>
              <a:gd name="connsiteY19" fmla="*/ 39014 h 39014"/>
              <a:gd name="connsiteX20" fmla="*/ 9113520 w 11216640"/>
              <a:gd name="connsiteY20" fmla="*/ 39014 h 39014"/>
              <a:gd name="connsiteX21" fmla="*/ 8748979 w 11216640"/>
              <a:gd name="connsiteY21" fmla="*/ 39014 h 39014"/>
              <a:gd name="connsiteX22" fmla="*/ 8047939 w 11216640"/>
              <a:gd name="connsiteY22" fmla="*/ 39014 h 39014"/>
              <a:gd name="connsiteX23" fmla="*/ 7459065 w 11216640"/>
              <a:gd name="connsiteY23" fmla="*/ 39014 h 39014"/>
              <a:gd name="connsiteX24" fmla="*/ 6870192 w 11216640"/>
              <a:gd name="connsiteY24" fmla="*/ 39014 h 39014"/>
              <a:gd name="connsiteX25" fmla="*/ 6281318 w 11216640"/>
              <a:gd name="connsiteY25" fmla="*/ 39014 h 39014"/>
              <a:gd name="connsiteX26" fmla="*/ 5692444 w 11216640"/>
              <a:gd name="connsiteY26" fmla="*/ 39014 h 39014"/>
              <a:gd name="connsiteX27" fmla="*/ 4879238 w 11216640"/>
              <a:gd name="connsiteY27" fmla="*/ 39014 h 39014"/>
              <a:gd name="connsiteX28" fmla="*/ 4178198 w 11216640"/>
              <a:gd name="connsiteY28" fmla="*/ 39014 h 39014"/>
              <a:gd name="connsiteX29" fmla="*/ 3813657 w 11216640"/>
              <a:gd name="connsiteY29" fmla="*/ 39014 h 39014"/>
              <a:gd name="connsiteX30" fmla="*/ 3224784 w 11216640"/>
              <a:gd name="connsiteY30" fmla="*/ 39014 h 39014"/>
              <a:gd name="connsiteX31" fmla="*/ 2411577 w 11216640"/>
              <a:gd name="connsiteY31" fmla="*/ 39014 h 39014"/>
              <a:gd name="connsiteX32" fmla="*/ 1934870 w 11216640"/>
              <a:gd name="connsiteY32" fmla="*/ 39014 h 39014"/>
              <a:gd name="connsiteX33" fmla="*/ 1009497 w 11216640"/>
              <a:gd name="connsiteY33" fmla="*/ 39014 h 39014"/>
              <a:gd name="connsiteX34" fmla="*/ 0 w 11216640"/>
              <a:gd name="connsiteY34" fmla="*/ 39014 h 39014"/>
              <a:gd name="connsiteX35" fmla="*/ 0 w 11216640"/>
              <a:gd name="connsiteY35" fmla="*/ 0 h 39014"/>
              <a:gd name="connsiteX0" fmla="*/ 0 w 11216640"/>
              <a:gd name="connsiteY0" fmla="*/ 0 h 39014"/>
              <a:gd name="connsiteX1" fmla="*/ 588873 w 11216640"/>
              <a:gd name="connsiteY1" fmla="*/ 0 h 39014"/>
              <a:gd name="connsiteX2" fmla="*/ 953414 w 11216640"/>
              <a:gd name="connsiteY2" fmla="*/ 0 h 39014"/>
              <a:gd name="connsiteX3" fmla="*/ 1878787 w 11216640"/>
              <a:gd name="connsiteY3" fmla="*/ 0 h 39014"/>
              <a:gd name="connsiteX4" fmla="*/ 2467660 w 11216640"/>
              <a:gd name="connsiteY4" fmla="*/ 0 h 39014"/>
              <a:gd name="connsiteX5" fmla="*/ 3056534 w 11216640"/>
              <a:gd name="connsiteY5" fmla="*/ 0 h 39014"/>
              <a:gd name="connsiteX6" fmla="*/ 3981907 w 11216640"/>
              <a:gd name="connsiteY6" fmla="*/ 0 h 39014"/>
              <a:gd name="connsiteX7" fmla="*/ 4458614 w 11216640"/>
              <a:gd name="connsiteY7" fmla="*/ 0 h 39014"/>
              <a:gd name="connsiteX8" fmla="*/ 5383987 w 11216640"/>
              <a:gd name="connsiteY8" fmla="*/ 0 h 39014"/>
              <a:gd name="connsiteX9" fmla="*/ 6309360 w 11216640"/>
              <a:gd name="connsiteY9" fmla="*/ 0 h 39014"/>
              <a:gd name="connsiteX10" fmla="*/ 7010400 w 11216640"/>
              <a:gd name="connsiteY10" fmla="*/ 0 h 39014"/>
              <a:gd name="connsiteX11" fmla="*/ 7935772 w 11216640"/>
              <a:gd name="connsiteY11" fmla="*/ 0 h 39014"/>
              <a:gd name="connsiteX12" fmla="*/ 8524646 w 11216640"/>
              <a:gd name="connsiteY12" fmla="*/ 0 h 39014"/>
              <a:gd name="connsiteX13" fmla="*/ 9113520 w 11216640"/>
              <a:gd name="connsiteY13" fmla="*/ 0 h 39014"/>
              <a:gd name="connsiteX14" fmla="*/ 9926726 w 11216640"/>
              <a:gd name="connsiteY14" fmla="*/ 0 h 39014"/>
              <a:gd name="connsiteX15" fmla="*/ 10515600 w 11216640"/>
              <a:gd name="connsiteY15" fmla="*/ 0 h 39014"/>
              <a:gd name="connsiteX16" fmla="*/ 11216640 w 11216640"/>
              <a:gd name="connsiteY16" fmla="*/ 0 h 39014"/>
              <a:gd name="connsiteX17" fmla="*/ 11216640 w 11216640"/>
              <a:gd name="connsiteY17" fmla="*/ 39014 h 39014"/>
              <a:gd name="connsiteX18" fmla="*/ 10403433 w 11216640"/>
              <a:gd name="connsiteY18" fmla="*/ 39014 h 39014"/>
              <a:gd name="connsiteX19" fmla="*/ 10038892 w 11216640"/>
              <a:gd name="connsiteY19" fmla="*/ 39014 h 39014"/>
              <a:gd name="connsiteX20" fmla="*/ 9562185 w 11216640"/>
              <a:gd name="connsiteY20" fmla="*/ 39014 h 39014"/>
              <a:gd name="connsiteX21" fmla="*/ 8636812 w 11216640"/>
              <a:gd name="connsiteY21" fmla="*/ 39014 h 39014"/>
              <a:gd name="connsiteX22" fmla="*/ 7935772 w 11216640"/>
              <a:gd name="connsiteY22" fmla="*/ 39014 h 39014"/>
              <a:gd name="connsiteX23" fmla="*/ 7459065 w 11216640"/>
              <a:gd name="connsiteY23" fmla="*/ 39014 h 39014"/>
              <a:gd name="connsiteX24" fmla="*/ 6758025 w 11216640"/>
              <a:gd name="connsiteY24" fmla="*/ 39014 h 39014"/>
              <a:gd name="connsiteX25" fmla="*/ 6393484 w 11216640"/>
              <a:gd name="connsiteY25" fmla="*/ 39014 h 39014"/>
              <a:gd name="connsiteX26" fmla="*/ 6028944 w 11216640"/>
              <a:gd name="connsiteY26" fmla="*/ 39014 h 39014"/>
              <a:gd name="connsiteX27" fmla="*/ 5327904 w 11216640"/>
              <a:gd name="connsiteY27" fmla="*/ 39014 h 39014"/>
              <a:gd name="connsiteX28" fmla="*/ 4851196 w 11216640"/>
              <a:gd name="connsiteY28" fmla="*/ 39014 h 39014"/>
              <a:gd name="connsiteX29" fmla="*/ 4037990 w 11216640"/>
              <a:gd name="connsiteY29" fmla="*/ 39014 h 39014"/>
              <a:gd name="connsiteX30" fmla="*/ 3561283 w 11216640"/>
              <a:gd name="connsiteY30" fmla="*/ 39014 h 39014"/>
              <a:gd name="connsiteX31" fmla="*/ 2748076 w 11216640"/>
              <a:gd name="connsiteY31" fmla="*/ 39014 h 39014"/>
              <a:gd name="connsiteX32" fmla="*/ 2383536 w 11216640"/>
              <a:gd name="connsiteY32" fmla="*/ 39014 h 39014"/>
              <a:gd name="connsiteX33" fmla="*/ 1570329 w 11216640"/>
              <a:gd name="connsiteY33" fmla="*/ 39014 h 39014"/>
              <a:gd name="connsiteX34" fmla="*/ 1093622 w 11216640"/>
              <a:gd name="connsiteY34" fmla="*/ 39014 h 39014"/>
              <a:gd name="connsiteX35" fmla="*/ 729081 w 11216640"/>
              <a:gd name="connsiteY35" fmla="*/ 39014 h 39014"/>
              <a:gd name="connsiteX36" fmla="*/ 0 w 11216640"/>
              <a:gd name="connsiteY36" fmla="*/ 39014 h 39014"/>
              <a:gd name="connsiteX37" fmla="*/ 0 w 11216640"/>
              <a:gd name="connsiteY37" fmla="*/ 0 h 39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216640" h="39014" fill="none" extrusionOk="0">
                <a:moveTo>
                  <a:pt x="0" y="0"/>
                </a:moveTo>
                <a:cubicBezTo>
                  <a:pt x="108893" y="-11671"/>
                  <a:pt x="271935" y="20125"/>
                  <a:pt x="476707" y="0"/>
                </a:cubicBezTo>
                <a:cubicBezTo>
                  <a:pt x="678835" y="5401"/>
                  <a:pt x="926150" y="-41037"/>
                  <a:pt x="1177747" y="0"/>
                </a:cubicBezTo>
                <a:cubicBezTo>
                  <a:pt x="1476996" y="33428"/>
                  <a:pt x="1611682" y="4605"/>
                  <a:pt x="1990953" y="0"/>
                </a:cubicBezTo>
                <a:cubicBezTo>
                  <a:pt x="2359793" y="8052"/>
                  <a:pt x="2179355" y="-7630"/>
                  <a:pt x="2355494" y="0"/>
                </a:cubicBezTo>
                <a:cubicBezTo>
                  <a:pt x="2532147" y="-29538"/>
                  <a:pt x="2583560" y="5747"/>
                  <a:pt x="2720035" y="0"/>
                </a:cubicBezTo>
                <a:cubicBezTo>
                  <a:pt x="2806929" y="-9972"/>
                  <a:pt x="3325535" y="-26997"/>
                  <a:pt x="3645408" y="0"/>
                </a:cubicBezTo>
                <a:cubicBezTo>
                  <a:pt x="3991279" y="-9506"/>
                  <a:pt x="4199988" y="-10641"/>
                  <a:pt x="4346448" y="0"/>
                </a:cubicBezTo>
                <a:cubicBezTo>
                  <a:pt x="4516506" y="6083"/>
                  <a:pt x="4567495" y="-3062"/>
                  <a:pt x="4710988" y="0"/>
                </a:cubicBezTo>
                <a:cubicBezTo>
                  <a:pt x="4852393" y="17027"/>
                  <a:pt x="5227106" y="19467"/>
                  <a:pt x="5412028" y="0"/>
                </a:cubicBezTo>
                <a:cubicBezTo>
                  <a:pt x="5609372" y="-13828"/>
                  <a:pt x="5904222" y="68764"/>
                  <a:pt x="6337401" y="0"/>
                </a:cubicBezTo>
                <a:cubicBezTo>
                  <a:pt x="6680991" y="-43178"/>
                  <a:pt x="6734186" y="-11615"/>
                  <a:pt x="6926275" y="0"/>
                </a:cubicBezTo>
                <a:cubicBezTo>
                  <a:pt x="7083009" y="8639"/>
                  <a:pt x="7361402" y="-11297"/>
                  <a:pt x="7515148" y="0"/>
                </a:cubicBezTo>
                <a:cubicBezTo>
                  <a:pt x="7647083" y="11969"/>
                  <a:pt x="8001917" y="27013"/>
                  <a:pt x="8216188" y="0"/>
                </a:cubicBezTo>
                <a:cubicBezTo>
                  <a:pt x="8429682" y="-27210"/>
                  <a:pt x="8838318" y="-45421"/>
                  <a:pt x="9029395" y="0"/>
                </a:cubicBezTo>
                <a:cubicBezTo>
                  <a:pt x="9204456" y="43452"/>
                  <a:pt x="9527868" y="-55525"/>
                  <a:pt x="9842601" y="0"/>
                </a:cubicBezTo>
                <a:cubicBezTo>
                  <a:pt x="10155812" y="3411"/>
                  <a:pt x="10747329" y="54235"/>
                  <a:pt x="11216640" y="0"/>
                </a:cubicBezTo>
                <a:cubicBezTo>
                  <a:pt x="11216266" y="17663"/>
                  <a:pt x="11216777" y="21099"/>
                  <a:pt x="11216640" y="39014"/>
                </a:cubicBezTo>
                <a:cubicBezTo>
                  <a:pt x="11023841" y="20106"/>
                  <a:pt x="10905009" y="38092"/>
                  <a:pt x="10739932" y="39014"/>
                </a:cubicBezTo>
                <a:cubicBezTo>
                  <a:pt x="10585494" y="13040"/>
                  <a:pt x="10196795" y="-46358"/>
                  <a:pt x="9814560" y="39014"/>
                </a:cubicBezTo>
                <a:cubicBezTo>
                  <a:pt x="9484988" y="70482"/>
                  <a:pt x="9459116" y="3008"/>
                  <a:pt x="9113520" y="39014"/>
                </a:cubicBezTo>
                <a:cubicBezTo>
                  <a:pt x="8770676" y="79178"/>
                  <a:pt x="8852163" y="42487"/>
                  <a:pt x="8748979" y="39014"/>
                </a:cubicBezTo>
                <a:cubicBezTo>
                  <a:pt x="8688566" y="26937"/>
                  <a:pt x="8312696" y="-41877"/>
                  <a:pt x="8047939" y="39014"/>
                </a:cubicBezTo>
                <a:cubicBezTo>
                  <a:pt x="7765219" y="70115"/>
                  <a:pt x="7590485" y="69827"/>
                  <a:pt x="7459065" y="39014"/>
                </a:cubicBezTo>
                <a:cubicBezTo>
                  <a:pt x="7334225" y="23438"/>
                  <a:pt x="7119650" y="9151"/>
                  <a:pt x="6870192" y="39014"/>
                </a:cubicBezTo>
                <a:cubicBezTo>
                  <a:pt x="6634763" y="47757"/>
                  <a:pt x="6434291" y="52297"/>
                  <a:pt x="6281318" y="39014"/>
                </a:cubicBezTo>
                <a:cubicBezTo>
                  <a:pt x="6135752" y="24126"/>
                  <a:pt x="5982817" y="49832"/>
                  <a:pt x="5692444" y="39014"/>
                </a:cubicBezTo>
                <a:cubicBezTo>
                  <a:pt x="5462887" y="20310"/>
                  <a:pt x="5160598" y="66741"/>
                  <a:pt x="4879238" y="39014"/>
                </a:cubicBezTo>
                <a:cubicBezTo>
                  <a:pt x="4579874" y="11488"/>
                  <a:pt x="4428999" y="36130"/>
                  <a:pt x="4178198" y="39014"/>
                </a:cubicBezTo>
                <a:cubicBezTo>
                  <a:pt x="3954796" y="36325"/>
                  <a:pt x="3906501" y="53101"/>
                  <a:pt x="3813657" y="39014"/>
                </a:cubicBezTo>
                <a:cubicBezTo>
                  <a:pt x="3729074" y="26779"/>
                  <a:pt x="3421346" y="64714"/>
                  <a:pt x="3224784" y="39014"/>
                </a:cubicBezTo>
                <a:cubicBezTo>
                  <a:pt x="3080936" y="-16882"/>
                  <a:pt x="2793584" y="-3772"/>
                  <a:pt x="2411577" y="39014"/>
                </a:cubicBezTo>
                <a:cubicBezTo>
                  <a:pt x="2064401" y="32300"/>
                  <a:pt x="2141684" y="12034"/>
                  <a:pt x="1934870" y="39014"/>
                </a:cubicBezTo>
                <a:cubicBezTo>
                  <a:pt x="1764332" y="64271"/>
                  <a:pt x="1271716" y="40203"/>
                  <a:pt x="1009497" y="39014"/>
                </a:cubicBezTo>
                <a:cubicBezTo>
                  <a:pt x="719499" y="-64276"/>
                  <a:pt x="438584" y="91631"/>
                  <a:pt x="0" y="39014"/>
                </a:cubicBezTo>
                <a:cubicBezTo>
                  <a:pt x="-2118" y="21186"/>
                  <a:pt x="665" y="9521"/>
                  <a:pt x="0" y="0"/>
                </a:cubicBezTo>
                <a:close/>
              </a:path>
              <a:path w="11216640" h="39014" stroke="0" extrusionOk="0">
                <a:moveTo>
                  <a:pt x="0" y="0"/>
                </a:moveTo>
                <a:cubicBezTo>
                  <a:pt x="240237" y="15259"/>
                  <a:pt x="348195" y="37936"/>
                  <a:pt x="588873" y="0"/>
                </a:cubicBezTo>
                <a:cubicBezTo>
                  <a:pt x="826231" y="-28589"/>
                  <a:pt x="816114" y="-20909"/>
                  <a:pt x="953414" y="0"/>
                </a:cubicBezTo>
                <a:cubicBezTo>
                  <a:pt x="1159902" y="48836"/>
                  <a:pt x="1595613" y="15359"/>
                  <a:pt x="1878787" y="0"/>
                </a:cubicBezTo>
                <a:cubicBezTo>
                  <a:pt x="2219280" y="23864"/>
                  <a:pt x="2258950" y="6533"/>
                  <a:pt x="2467660" y="0"/>
                </a:cubicBezTo>
                <a:cubicBezTo>
                  <a:pt x="2674366" y="-14422"/>
                  <a:pt x="2913719" y="-45636"/>
                  <a:pt x="3056534" y="0"/>
                </a:cubicBezTo>
                <a:cubicBezTo>
                  <a:pt x="3182566" y="54973"/>
                  <a:pt x="3623498" y="57661"/>
                  <a:pt x="3981907" y="0"/>
                </a:cubicBezTo>
                <a:cubicBezTo>
                  <a:pt x="4401530" y="-37431"/>
                  <a:pt x="4283001" y="-16498"/>
                  <a:pt x="4458614" y="0"/>
                </a:cubicBezTo>
                <a:cubicBezTo>
                  <a:pt x="4670425" y="11287"/>
                  <a:pt x="5009751" y="49739"/>
                  <a:pt x="5383987" y="0"/>
                </a:cubicBezTo>
                <a:cubicBezTo>
                  <a:pt x="5686071" y="30350"/>
                  <a:pt x="6085154" y="-16894"/>
                  <a:pt x="6309360" y="0"/>
                </a:cubicBezTo>
                <a:cubicBezTo>
                  <a:pt x="6600897" y="14796"/>
                  <a:pt x="6708558" y="12759"/>
                  <a:pt x="7010400" y="0"/>
                </a:cubicBezTo>
                <a:cubicBezTo>
                  <a:pt x="7274283" y="-1354"/>
                  <a:pt x="7599019" y="8795"/>
                  <a:pt x="7935772" y="0"/>
                </a:cubicBezTo>
                <a:cubicBezTo>
                  <a:pt x="8279759" y="15076"/>
                  <a:pt x="8367563" y="-5782"/>
                  <a:pt x="8524646" y="0"/>
                </a:cubicBezTo>
                <a:cubicBezTo>
                  <a:pt x="8649691" y="18687"/>
                  <a:pt x="8840367" y="-19776"/>
                  <a:pt x="9113520" y="0"/>
                </a:cubicBezTo>
                <a:cubicBezTo>
                  <a:pt x="9377176" y="27046"/>
                  <a:pt x="9567544" y="56910"/>
                  <a:pt x="9926726" y="0"/>
                </a:cubicBezTo>
                <a:cubicBezTo>
                  <a:pt x="10267446" y="-68386"/>
                  <a:pt x="10375296" y="-41606"/>
                  <a:pt x="10515600" y="0"/>
                </a:cubicBezTo>
                <a:cubicBezTo>
                  <a:pt x="10645048" y="43666"/>
                  <a:pt x="11073181" y="25402"/>
                  <a:pt x="11216640" y="0"/>
                </a:cubicBezTo>
                <a:cubicBezTo>
                  <a:pt x="11218199" y="7503"/>
                  <a:pt x="11216835" y="28974"/>
                  <a:pt x="11216640" y="39014"/>
                </a:cubicBezTo>
                <a:cubicBezTo>
                  <a:pt x="11000415" y="72785"/>
                  <a:pt x="10765971" y="-20211"/>
                  <a:pt x="10403433" y="39014"/>
                </a:cubicBezTo>
                <a:cubicBezTo>
                  <a:pt x="10062329" y="74714"/>
                  <a:pt x="10133540" y="36530"/>
                  <a:pt x="10038892" y="39014"/>
                </a:cubicBezTo>
                <a:cubicBezTo>
                  <a:pt x="9971928" y="54786"/>
                  <a:pt x="9802143" y="57617"/>
                  <a:pt x="9562185" y="39014"/>
                </a:cubicBezTo>
                <a:cubicBezTo>
                  <a:pt x="9347961" y="61046"/>
                  <a:pt x="8837086" y="88651"/>
                  <a:pt x="8636812" y="39014"/>
                </a:cubicBezTo>
                <a:cubicBezTo>
                  <a:pt x="8446525" y="-7219"/>
                  <a:pt x="8152465" y="57847"/>
                  <a:pt x="7935772" y="39014"/>
                </a:cubicBezTo>
                <a:cubicBezTo>
                  <a:pt x="7763723" y="-7103"/>
                  <a:pt x="7632686" y="35506"/>
                  <a:pt x="7459065" y="39014"/>
                </a:cubicBezTo>
                <a:cubicBezTo>
                  <a:pt x="7292361" y="36428"/>
                  <a:pt x="6973278" y="82417"/>
                  <a:pt x="6758025" y="39014"/>
                </a:cubicBezTo>
                <a:cubicBezTo>
                  <a:pt x="6553367" y="4001"/>
                  <a:pt x="6508868" y="8356"/>
                  <a:pt x="6393484" y="39014"/>
                </a:cubicBezTo>
                <a:cubicBezTo>
                  <a:pt x="6281527" y="58362"/>
                  <a:pt x="6178430" y="45956"/>
                  <a:pt x="6028944" y="39014"/>
                </a:cubicBezTo>
                <a:cubicBezTo>
                  <a:pt x="5885207" y="29606"/>
                  <a:pt x="5539923" y="-34528"/>
                  <a:pt x="5327904" y="39014"/>
                </a:cubicBezTo>
                <a:cubicBezTo>
                  <a:pt x="5116412" y="89789"/>
                  <a:pt x="4956324" y="27486"/>
                  <a:pt x="4851196" y="39014"/>
                </a:cubicBezTo>
                <a:cubicBezTo>
                  <a:pt x="4729183" y="16538"/>
                  <a:pt x="4452967" y="87092"/>
                  <a:pt x="4037990" y="39014"/>
                </a:cubicBezTo>
                <a:cubicBezTo>
                  <a:pt x="3632448" y="43999"/>
                  <a:pt x="3779213" y="67166"/>
                  <a:pt x="3561283" y="39014"/>
                </a:cubicBezTo>
                <a:cubicBezTo>
                  <a:pt x="3320891" y="32479"/>
                  <a:pt x="2968569" y="43226"/>
                  <a:pt x="2748076" y="39014"/>
                </a:cubicBezTo>
                <a:cubicBezTo>
                  <a:pt x="2526926" y="14000"/>
                  <a:pt x="2502883" y="20518"/>
                  <a:pt x="2383536" y="39014"/>
                </a:cubicBezTo>
                <a:cubicBezTo>
                  <a:pt x="2279142" y="101104"/>
                  <a:pt x="1958148" y="49979"/>
                  <a:pt x="1570329" y="39014"/>
                </a:cubicBezTo>
                <a:cubicBezTo>
                  <a:pt x="1246035" y="-2942"/>
                  <a:pt x="1296792" y="52210"/>
                  <a:pt x="1093622" y="39014"/>
                </a:cubicBezTo>
                <a:cubicBezTo>
                  <a:pt x="903054" y="24168"/>
                  <a:pt x="903163" y="25625"/>
                  <a:pt x="729081" y="39014"/>
                </a:cubicBezTo>
                <a:cubicBezTo>
                  <a:pt x="544311" y="52806"/>
                  <a:pt x="306926" y="42835"/>
                  <a:pt x="0" y="39014"/>
                </a:cubicBezTo>
                <a:cubicBezTo>
                  <a:pt x="435" y="27853"/>
                  <a:pt x="-1193" y="15714"/>
                  <a:pt x="0" y="0"/>
                </a:cubicBezTo>
                <a:close/>
              </a:path>
              <a:path w="11216640" h="39014" fill="none" stroke="0" extrusionOk="0">
                <a:moveTo>
                  <a:pt x="0" y="0"/>
                </a:moveTo>
                <a:cubicBezTo>
                  <a:pt x="121504" y="-24204"/>
                  <a:pt x="239214" y="722"/>
                  <a:pt x="476707" y="0"/>
                </a:cubicBezTo>
                <a:cubicBezTo>
                  <a:pt x="695341" y="13268"/>
                  <a:pt x="845839" y="-8408"/>
                  <a:pt x="1177747" y="0"/>
                </a:cubicBezTo>
                <a:cubicBezTo>
                  <a:pt x="1439730" y="27873"/>
                  <a:pt x="1594559" y="5471"/>
                  <a:pt x="1990953" y="0"/>
                </a:cubicBezTo>
                <a:cubicBezTo>
                  <a:pt x="2353822" y="-19762"/>
                  <a:pt x="2219608" y="35959"/>
                  <a:pt x="2355494" y="0"/>
                </a:cubicBezTo>
                <a:cubicBezTo>
                  <a:pt x="2544555" y="-15453"/>
                  <a:pt x="2586914" y="1372"/>
                  <a:pt x="2720035" y="0"/>
                </a:cubicBezTo>
                <a:cubicBezTo>
                  <a:pt x="2816295" y="-20651"/>
                  <a:pt x="3281780" y="27020"/>
                  <a:pt x="3645408" y="0"/>
                </a:cubicBezTo>
                <a:cubicBezTo>
                  <a:pt x="3982708" y="-37947"/>
                  <a:pt x="4160535" y="14167"/>
                  <a:pt x="4346448" y="0"/>
                </a:cubicBezTo>
                <a:cubicBezTo>
                  <a:pt x="4522773" y="12775"/>
                  <a:pt x="4571401" y="9702"/>
                  <a:pt x="4710988" y="0"/>
                </a:cubicBezTo>
                <a:cubicBezTo>
                  <a:pt x="4826914" y="-12989"/>
                  <a:pt x="5266618" y="55935"/>
                  <a:pt x="5412028" y="0"/>
                </a:cubicBezTo>
                <a:cubicBezTo>
                  <a:pt x="5612085" y="9884"/>
                  <a:pt x="5991598" y="101449"/>
                  <a:pt x="6337401" y="0"/>
                </a:cubicBezTo>
                <a:cubicBezTo>
                  <a:pt x="6696798" y="-33170"/>
                  <a:pt x="6742982" y="14739"/>
                  <a:pt x="6926275" y="0"/>
                </a:cubicBezTo>
                <a:cubicBezTo>
                  <a:pt x="7132679" y="-17172"/>
                  <a:pt x="7365088" y="-41526"/>
                  <a:pt x="7515148" y="0"/>
                </a:cubicBezTo>
                <a:cubicBezTo>
                  <a:pt x="7659684" y="31311"/>
                  <a:pt x="7941201" y="228"/>
                  <a:pt x="8216188" y="0"/>
                </a:cubicBezTo>
                <a:cubicBezTo>
                  <a:pt x="8450469" y="-25096"/>
                  <a:pt x="8828964" y="-90268"/>
                  <a:pt x="9029395" y="0"/>
                </a:cubicBezTo>
                <a:cubicBezTo>
                  <a:pt x="9215700" y="-26297"/>
                  <a:pt x="9455393" y="45325"/>
                  <a:pt x="9842601" y="0"/>
                </a:cubicBezTo>
                <a:cubicBezTo>
                  <a:pt x="10126268" y="58375"/>
                  <a:pt x="10805065" y="-5605"/>
                  <a:pt x="11216640" y="0"/>
                </a:cubicBezTo>
                <a:cubicBezTo>
                  <a:pt x="11216819" y="18042"/>
                  <a:pt x="11217301" y="20447"/>
                  <a:pt x="11216640" y="39014"/>
                </a:cubicBezTo>
                <a:cubicBezTo>
                  <a:pt x="11027682" y="30529"/>
                  <a:pt x="10886248" y="45182"/>
                  <a:pt x="10739932" y="39014"/>
                </a:cubicBezTo>
                <a:cubicBezTo>
                  <a:pt x="10591212" y="66711"/>
                  <a:pt x="10113377" y="23362"/>
                  <a:pt x="9814560" y="39014"/>
                </a:cubicBezTo>
                <a:cubicBezTo>
                  <a:pt x="9484751" y="59326"/>
                  <a:pt x="9442672" y="3660"/>
                  <a:pt x="9113520" y="39014"/>
                </a:cubicBezTo>
                <a:cubicBezTo>
                  <a:pt x="8775548" y="78591"/>
                  <a:pt x="8839658" y="56790"/>
                  <a:pt x="8748979" y="39014"/>
                </a:cubicBezTo>
                <a:cubicBezTo>
                  <a:pt x="8641048" y="57129"/>
                  <a:pt x="8277102" y="-43289"/>
                  <a:pt x="8047939" y="39014"/>
                </a:cubicBezTo>
                <a:cubicBezTo>
                  <a:pt x="7800093" y="75192"/>
                  <a:pt x="7580637" y="32569"/>
                  <a:pt x="7459065" y="39014"/>
                </a:cubicBezTo>
                <a:cubicBezTo>
                  <a:pt x="7372545" y="41523"/>
                  <a:pt x="7100362" y="14191"/>
                  <a:pt x="6870192" y="39014"/>
                </a:cubicBezTo>
                <a:cubicBezTo>
                  <a:pt x="6621318" y="83996"/>
                  <a:pt x="6423948" y="33220"/>
                  <a:pt x="6281318" y="39014"/>
                </a:cubicBezTo>
                <a:cubicBezTo>
                  <a:pt x="6143643" y="20182"/>
                  <a:pt x="5966425" y="26924"/>
                  <a:pt x="5692444" y="39014"/>
                </a:cubicBezTo>
                <a:cubicBezTo>
                  <a:pt x="5416579" y="7503"/>
                  <a:pt x="5185090" y="34928"/>
                  <a:pt x="4879238" y="39014"/>
                </a:cubicBezTo>
                <a:cubicBezTo>
                  <a:pt x="4575849" y="31130"/>
                  <a:pt x="4414961" y="74379"/>
                  <a:pt x="4178198" y="39014"/>
                </a:cubicBezTo>
                <a:cubicBezTo>
                  <a:pt x="3965093" y="38060"/>
                  <a:pt x="3900251" y="60228"/>
                  <a:pt x="3813657" y="39014"/>
                </a:cubicBezTo>
                <a:cubicBezTo>
                  <a:pt x="3738568" y="24561"/>
                  <a:pt x="3394758" y="56052"/>
                  <a:pt x="3224784" y="39014"/>
                </a:cubicBezTo>
                <a:cubicBezTo>
                  <a:pt x="3114054" y="14768"/>
                  <a:pt x="2795035" y="76625"/>
                  <a:pt x="2411577" y="39014"/>
                </a:cubicBezTo>
                <a:cubicBezTo>
                  <a:pt x="2058242" y="32197"/>
                  <a:pt x="2133880" y="32334"/>
                  <a:pt x="1934870" y="39014"/>
                </a:cubicBezTo>
                <a:cubicBezTo>
                  <a:pt x="1767134" y="82584"/>
                  <a:pt x="1260398" y="61483"/>
                  <a:pt x="1009497" y="39014"/>
                </a:cubicBezTo>
                <a:cubicBezTo>
                  <a:pt x="706480" y="53569"/>
                  <a:pt x="447234" y="43628"/>
                  <a:pt x="0" y="39014"/>
                </a:cubicBezTo>
                <a:cubicBezTo>
                  <a:pt x="463" y="21539"/>
                  <a:pt x="-482" y="8048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0 w 10515600"/>
                      <a:gd name="connsiteY0" fmla="*/ 0 h 27432"/>
                      <a:gd name="connsiteX1" fmla="*/ 446913 w 10515600"/>
                      <a:gd name="connsiteY1" fmla="*/ 0 h 27432"/>
                      <a:gd name="connsiteX2" fmla="*/ 1104138 w 10515600"/>
                      <a:gd name="connsiteY2" fmla="*/ 0 h 27432"/>
                      <a:gd name="connsiteX3" fmla="*/ 1866519 w 10515600"/>
                      <a:gd name="connsiteY3" fmla="*/ 0 h 27432"/>
                      <a:gd name="connsiteX4" fmla="*/ 2208276 w 10515600"/>
                      <a:gd name="connsiteY4" fmla="*/ 0 h 27432"/>
                      <a:gd name="connsiteX5" fmla="*/ 2550033 w 10515600"/>
                      <a:gd name="connsiteY5" fmla="*/ 0 h 27432"/>
                      <a:gd name="connsiteX6" fmla="*/ 3417570 w 10515600"/>
                      <a:gd name="connsiteY6" fmla="*/ 0 h 27432"/>
                      <a:gd name="connsiteX7" fmla="*/ 4074795 w 10515600"/>
                      <a:gd name="connsiteY7" fmla="*/ 0 h 27432"/>
                      <a:gd name="connsiteX8" fmla="*/ 4416552 w 10515600"/>
                      <a:gd name="connsiteY8" fmla="*/ 0 h 27432"/>
                      <a:gd name="connsiteX9" fmla="*/ 5073777 w 10515600"/>
                      <a:gd name="connsiteY9" fmla="*/ 0 h 27432"/>
                      <a:gd name="connsiteX10" fmla="*/ 5941314 w 10515600"/>
                      <a:gd name="connsiteY10" fmla="*/ 0 h 27432"/>
                      <a:gd name="connsiteX11" fmla="*/ 6493383 w 10515600"/>
                      <a:gd name="connsiteY11" fmla="*/ 0 h 27432"/>
                      <a:gd name="connsiteX12" fmla="*/ 7045452 w 10515600"/>
                      <a:gd name="connsiteY12" fmla="*/ 0 h 27432"/>
                      <a:gd name="connsiteX13" fmla="*/ 7702677 w 10515600"/>
                      <a:gd name="connsiteY13" fmla="*/ 0 h 27432"/>
                      <a:gd name="connsiteX14" fmla="*/ 8465058 w 10515600"/>
                      <a:gd name="connsiteY14" fmla="*/ 0 h 27432"/>
                      <a:gd name="connsiteX15" fmla="*/ 9227439 w 10515600"/>
                      <a:gd name="connsiteY15" fmla="*/ 0 h 27432"/>
                      <a:gd name="connsiteX16" fmla="*/ 10515600 w 10515600"/>
                      <a:gd name="connsiteY16" fmla="*/ 0 h 27432"/>
                      <a:gd name="connsiteX17" fmla="*/ 10515600 w 10515600"/>
                      <a:gd name="connsiteY17" fmla="*/ 27432 h 27432"/>
                      <a:gd name="connsiteX18" fmla="*/ 10068687 w 10515600"/>
                      <a:gd name="connsiteY18" fmla="*/ 27432 h 27432"/>
                      <a:gd name="connsiteX19" fmla="*/ 9201150 w 10515600"/>
                      <a:gd name="connsiteY19" fmla="*/ 27432 h 27432"/>
                      <a:gd name="connsiteX20" fmla="*/ 8543925 w 10515600"/>
                      <a:gd name="connsiteY20" fmla="*/ 27432 h 27432"/>
                      <a:gd name="connsiteX21" fmla="*/ 8202168 w 10515600"/>
                      <a:gd name="connsiteY21" fmla="*/ 27432 h 27432"/>
                      <a:gd name="connsiteX22" fmla="*/ 7544943 w 10515600"/>
                      <a:gd name="connsiteY22" fmla="*/ 27432 h 27432"/>
                      <a:gd name="connsiteX23" fmla="*/ 6992874 w 10515600"/>
                      <a:gd name="connsiteY23" fmla="*/ 27432 h 27432"/>
                      <a:gd name="connsiteX24" fmla="*/ 6440805 w 10515600"/>
                      <a:gd name="connsiteY24" fmla="*/ 27432 h 27432"/>
                      <a:gd name="connsiteX25" fmla="*/ 5888736 w 10515600"/>
                      <a:gd name="connsiteY25" fmla="*/ 27432 h 27432"/>
                      <a:gd name="connsiteX26" fmla="*/ 5336667 w 10515600"/>
                      <a:gd name="connsiteY26" fmla="*/ 27432 h 27432"/>
                      <a:gd name="connsiteX27" fmla="*/ 4574286 w 10515600"/>
                      <a:gd name="connsiteY27" fmla="*/ 27432 h 27432"/>
                      <a:gd name="connsiteX28" fmla="*/ 3917061 w 10515600"/>
                      <a:gd name="connsiteY28" fmla="*/ 27432 h 27432"/>
                      <a:gd name="connsiteX29" fmla="*/ 3575304 w 10515600"/>
                      <a:gd name="connsiteY29" fmla="*/ 27432 h 27432"/>
                      <a:gd name="connsiteX30" fmla="*/ 3023235 w 10515600"/>
                      <a:gd name="connsiteY30" fmla="*/ 27432 h 27432"/>
                      <a:gd name="connsiteX31" fmla="*/ 2260854 w 10515600"/>
                      <a:gd name="connsiteY31" fmla="*/ 27432 h 27432"/>
                      <a:gd name="connsiteX32" fmla="*/ 1813941 w 10515600"/>
                      <a:gd name="connsiteY32" fmla="*/ 27432 h 27432"/>
                      <a:gd name="connsiteX33" fmla="*/ 946404 w 10515600"/>
                      <a:gd name="connsiteY33" fmla="*/ 27432 h 27432"/>
                      <a:gd name="connsiteX34" fmla="*/ 0 w 10515600"/>
                      <a:gd name="connsiteY34" fmla="*/ 27432 h 27432"/>
                      <a:gd name="connsiteX35" fmla="*/ 0 w 10515600"/>
                      <a:gd name="connsiteY35" fmla="*/ 0 h 274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</a:cxnLst>
                    <a:rect l="l" t="t" r="r" b="b"/>
                    <a:pathLst>
                      <a:path w="10515600" h="27432" fill="none" extrusionOk="0">
                        <a:moveTo>
                          <a:pt x="0" y="0"/>
                        </a:moveTo>
                        <a:cubicBezTo>
                          <a:pt x="119693" y="-14343"/>
                          <a:pt x="253007" y="-7583"/>
                          <a:pt x="446913" y="0"/>
                        </a:cubicBezTo>
                        <a:cubicBezTo>
                          <a:pt x="640819" y="7583"/>
                          <a:pt x="841419" y="-7067"/>
                          <a:pt x="1104138" y="0"/>
                        </a:cubicBezTo>
                        <a:cubicBezTo>
                          <a:pt x="1366858" y="7067"/>
                          <a:pt x="1495525" y="1255"/>
                          <a:pt x="1866519" y="0"/>
                        </a:cubicBezTo>
                        <a:cubicBezTo>
                          <a:pt x="2237513" y="-1255"/>
                          <a:pt x="2043820" y="12003"/>
                          <a:pt x="2208276" y="0"/>
                        </a:cubicBezTo>
                        <a:cubicBezTo>
                          <a:pt x="2372732" y="-12003"/>
                          <a:pt x="2419452" y="9887"/>
                          <a:pt x="2550033" y="0"/>
                        </a:cubicBezTo>
                        <a:cubicBezTo>
                          <a:pt x="2680614" y="-9887"/>
                          <a:pt x="3098156" y="3827"/>
                          <a:pt x="3417570" y="0"/>
                        </a:cubicBezTo>
                        <a:cubicBezTo>
                          <a:pt x="3736984" y="-3827"/>
                          <a:pt x="3916040" y="-6233"/>
                          <a:pt x="4074795" y="0"/>
                        </a:cubicBezTo>
                        <a:cubicBezTo>
                          <a:pt x="4233551" y="6233"/>
                          <a:pt x="4279253" y="5661"/>
                          <a:pt x="4416552" y="0"/>
                        </a:cubicBezTo>
                        <a:cubicBezTo>
                          <a:pt x="4553851" y="-5661"/>
                          <a:pt x="4915758" y="26022"/>
                          <a:pt x="5073777" y="0"/>
                        </a:cubicBezTo>
                        <a:cubicBezTo>
                          <a:pt x="5231797" y="-26022"/>
                          <a:pt x="5612089" y="32230"/>
                          <a:pt x="5941314" y="0"/>
                        </a:cubicBezTo>
                        <a:cubicBezTo>
                          <a:pt x="6270539" y="-32230"/>
                          <a:pt x="6313600" y="3064"/>
                          <a:pt x="6493383" y="0"/>
                        </a:cubicBezTo>
                        <a:cubicBezTo>
                          <a:pt x="6673166" y="-3064"/>
                          <a:pt x="6902474" y="-21096"/>
                          <a:pt x="7045452" y="0"/>
                        </a:cubicBezTo>
                        <a:cubicBezTo>
                          <a:pt x="7188430" y="21096"/>
                          <a:pt x="7478162" y="17386"/>
                          <a:pt x="7702677" y="0"/>
                        </a:cubicBezTo>
                        <a:cubicBezTo>
                          <a:pt x="7927192" y="-17386"/>
                          <a:pt x="8295683" y="-35143"/>
                          <a:pt x="8465058" y="0"/>
                        </a:cubicBezTo>
                        <a:cubicBezTo>
                          <a:pt x="8634433" y="35143"/>
                          <a:pt x="8927835" y="4103"/>
                          <a:pt x="9227439" y="0"/>
                        </a:cubicBezTo>
                        <a:cubicBezTo>
                          <a:pt x="9527043" y="-4103"/>
                          <a:pt x="10105355" y="-17535"/>
                          <a:pt x="10515600" y="0"/>
                        </a:cubicBezTo>
                        <a:cubicBezTo>
                          <a:pt x="10515789" y="12323"/>
                          <a:pt x="10515633" y="14639"/>
                          <a:pt x="10515600" y="27432"/>
                        </a:cubicBezTo>
                        <a:cubicBezTo>
                          <a:pt x="10343646" y="15282"/>
                          <a:pt x="10223667" y="31057"/>
                          <a:pt x="10068687" y="27432"/>
                        </a:cubicBezTo>
                        <a:cubicBezTo>
                          <a:pt x="9913707" y="23807"/>
                          <a:pt x="9512455" y="4101"/>
                          <a:pt x="9201150" y="27432"/>
                        </a:cubicBezTo>
                        <a:cubicBezTo>
                          <a:pt x="8889845" y="50763"/>
                          <a:pt x="8866277" y="3158"/>
                          <a:pt x="8543925" y="27432"/>
                        </a:cubicBezTo>
                        <a:cubicBezTo>
                          <a:pt x="8221573" y="51706"/>
                          <a:pt x="8288348" y="37286"/>
                          <a:pt x="8202168" y="27432"/>
                        </a:cubicBezTo>
                        <a:cubicBezTo>
                          <a:pt x="8115988" y="17578"/>
                          <a:pt x="7797033" y="6631"/>
                          <a:pt x="7544943" y="27432"/>
                        </a:cubicBezTo>
                        <a:cubicBezTo>
                          <a:pt x="7292854" y="48233"/>
                          <a:pt x="7108060" y="41767"/>
                          <a:pt x="6992874" y="27432"/>
                        </a:cubicBezTo>
                        <a:cubicBezTo>
                          <a:pt x="6877688" y="13097"/>
                          <a:pt x="6668930" y="7947"/>
                          <a:pt x="6440805" y="27432"/>
                        </a:cubicBezTo>
                        <a:cubicBezTo>
                          <a:pt x="6212680" y="46917"/>
                          <a:pt x="6027476" y="35225"/>
                          <a:pt x="5888736" y="27432"/>
                        </a:cubicBezTo>
                        <a:cubicBezTo>
                          <a:pt x="5749996" y="19639"/>
                          <a:pt x="5574559" y="43627"/>
                          <a:pt x="5336667" y="27432"/>
                        </a:cubicBezTo>
                        <a:cubicBezTo>
                          <a:pt x="5098775" y="11237"/>
                          <a:pt x="4837534" y="41882"/>
                          <a:pt x="4574286" y="27432"/>
                        </a:cubicBezTo>
                        <a:cubicBezTo>
                          <a:pt x="4311038" y="12982"/>
                          <a:pt x="4126419" y="26678"/>
                          <a:pt x="3917061" y="27432"/>
                        </a:cubicBezTo>
                        <a:cubicBezTo>
                          <a:pt x="3707704" y="28186"/>
                          <a:pt x="3657291" y="40087"/>
                          <a:pt x="3575304" y="27432"/>
                        </a:cubicBezTo>
                        <a:cubicBezTo>
                          <a:pt x="3493317" y="14777"/>
                          <a:pt x="3185226" y="45867"/>
                          <a:pt x="3023235" y="27432"/>
                        </a:cubicBezTo>
                        <a:cubicBezTo>
                          <a:pt x="2861244" y="8997"/>
                          <a:pt x="2597085" y="35801"/>
                          <a:pt x="2260854" y="27432"/>
                        </a:cubicBezTo>
                        <a:cubicBezTo>
                          <a:pt x="1924623" y="19063"/>
                          <a:pt x="1996678" y="15705"/>
                          <a:pt x="1813941" y="27432"/>
                        </a:cubicBezTo>
                        <a:cubicBezTo>
                          <a:pt x="1631204" y="39159"/>
                          <a:pt x="1187542" y="49167"/>
                          <a:pt x="946404" y="27432"/>
                        </a:cubicBezTo>
                        <a:cubicBezTo>
                          <a:pt x="705266" y="5697"/>
                          <a:pt x="404743" y="28229"/>
                          <a:pt x="0" y="27432"/>
                        </a:cubicBezTo>
                        <a:cubicBezTo>
                          <a:pt x="244" y="15297"/>
                          <a:pt x="645" y="7129"/>
                          <a:pt x="0" y="0"/>
                        </a:cubicBezTo>
                        <a:close/>
                      </a:path>
                      <a:path w="10515600" h="27432" stroke="0" extrusionOk="0">
                        <a:moveTo>
                          <a:pt x="0" y="0"/>
                        </a:moveTo>
                        <a:cubicBezTo>
                          <a:pt x="230793" y="14353"/>
                          <a:pt x="332416" y="21392"/>
                          <a:pt x="552069" y="0"/>
                        </a:cubicBezTo>
                        <a:cubicBezTo>
                          <a:pt x="771722" y="-21392"/>
                          <a:pt x="761737" y="-14337"/>
                          <a:pt x="893826" y="0"/>
                        </a:cubicBezTo>
                        <a:cubicBezTo>
                          <a:pt x="1025915" y="14337"/>
                          <a:pt x="1441584" y="-15498"/>
                          <a:pt x="1761363" y="0"/>
                        </a:cubicBezTo>
                        <a:cubicBezTo>
                          <a:pt x="2081142" y="15498"/>
                          <a:pt x="2111503" y="7278"/>
                          <a:pt x="2313432" y="0"/>
                        </a:cubicBezTo>
                        <a:cubicBezTo>
                          <a:pt x="2515361" y="-7278"/>
                          <a:pt x="2743584" y="-17845"/>
                          <a:pt x="2865501" y="0"/>
                        </a:cubicBezTo>
                        <a:cubicBezTo>
                          <a:pt x="2987418" y="17845"/>
                          <a:pt x="3345183" y="8208"/>
                          <a:pt x="3733038" y="0"/>
                        </a:cubicBezTo>
                        <a:cubicBezTo>
                          <a:pt x="4120893" y="-8208"/>
                          <a:pt x="4009066" y="-3159"/>
                          <a:pt x="4179951" y="0"/>
                        </a:cubicBezTo>
                        <a:cubicBezTo>
                          <a:pt x="4350836" y="3159"/>
                          <a:pt x="4735020" y="17517"/>
                          <a:pt x="5047488" y="0"/>
                        </a:cubicBezTo>
                        <a:cubicBezTo>
                          <a:pt x="5359956" y="-17517"/>
                          <a:pt x="5662148" y="-17777"/>
                          <a:pt x="5915025" y="0"/>
                        </a:cubicBezTo>
                        <a:cubicBezTo>
                          <a:pt x="6167902" y="17777"/>
                          <a:pt x="6308797" y="30350"/>
                          <a:pt x="6572250" y="0"/>
                        </a:cubicBezTo>
                        <a:cubicBezTo>
                          <a:pt x="6835703" y="-30350"/>
                          <a:pt x="7107419" y="-9627"/>
                          <a:pt x="7439787" y="0"/>
                        </a:cubicBezTo>
                        <a:cubicBezTo>
                          <a:pt x="7772155" y="9627"/>
                          <a:pt x="7844034" y="-9098"/>
                          <a:pt x="7991856" y="0"/>
                        </a:cubicBezTo>
                        <a:cubicBezTo>
                          <a:pt x="8139678" y="9098"/>
                          <a:pt x="8289889" y="-20239"/>
                          <a:pt x="8543925" y="0"/>
                        </a:cubicBezTo>
                        <a:cubicBezTo>
                          <a:pt x="8797961" y="20239"/>
                          <a:pt x="8994198" y="29575"/>
                          <a:pt x="9306306" y="0"/>
                        </a:cubicBezTo>
                        <a:cubicBezTo>
                          <a:pt x="9618414" y="-29575"/>
                          <a:pt x="9739118" y="-23835"/>
                          <a:pt x="9858375" y="0"/>
                        </a:cubicBezTo>
                        <a:cubicBezTo>
                          <a:pt x="9977632" y="23835"/>
                          <a:pt x="10370488" y="-4069"/>
                          <a:pt x="10515600" y="0"/>
                        </a:cubicBezTo>
                        <a:cubicBezTo>
                          <a:pt x="10515650" y="5798"/>
                          <a:pt x="10515903" y="19375"/>
                          <a:pt x="10515600" y="27432"/>
                        </a:cubicBezTo>
                        <a:cubicBezTo>
                          <a:pt x="10304538" y="42307"/>
                          <a:pt x="10069280" y="3335"/>
                          <a:pt x="9753219" y="27432"/>
                        </a:cubicBezTo>
                        <a:cubicBezTo>
                          <a:pt x="9437158" y="51529"/>
                          <a:pt x="9488415" y="23852"/>
                          <a:pt x="9411462" y="27432"/>
                        </a:cubicBezTo>
                        <a:cubicBezTo>
                          <a:pt x="9334509" y="31012"/>
                          <a:pt x="9183755" y="44107"/>
                          <a:pt x="8964549" y="27432"/>
                        </a:cubicBezTo>
                        <a:cubicBezTo>
                          <a:pt x="8745343" y="10757"/>
                          <a:pt x="8279150" y="61693"/>
                          <a:pt x="8097012" y="27432"/>
                        </a:cubicBezTo>
                        <a:cubicBezTo>
                          <a:pt x="7914874" y="-6829"/>
                          <a:pt x="7608717" y="59556"/>
                          <a:pt x="7439787" y="27432"/>
                        </a:cubicBezTo>
                        <a:cubicBezTo>
                          <a:pt x="7270858" y="-4692"/>
                          <a:pt x="7154492" y="27026"/>
                          <a:pt x="6992874" y="27432"/>
                        </a:cubicBezTo>
                        <a:cubicBezTo>
                          <a:pt x="6831256" y="27838"/>
                          <a:pt x="6536817" y="51174"/>
                          <a:pt x="6335649" y="27432"/>
                        </a:cubicBezTo>
                        <a:cubicBezTo>
                          <a:pt x="6134481" y="3690"/>
                          <a:pt x="6097824" y="11070"/>
                          <a:pt x="5993892" y="27432"/>
                        </a:cubicBezTo>
                        <a:cubicBezTo>
                          <a:pt x="5889960" y="43794"/>
                          <a:pt x="5793821" y="34098"/>
                          <a:pt x="5652135" y="27432"/>
                        </a:cubicBezTo>
                        <a:cubicBezTo>
                          <a:pt x="5510449" y="20766"/>
                          <a:pt x="5168382" y="-3650"/>
                          <a:pt x="4994910" y="27432"/>
                        </a:cubicBezTo>
                        <a:cubicBezTo>
                          <a:pt x="4821439" y="58514"/>
                          <a:pt x="4653937" y="21362"/>
                          <a:pt x="4547997" y="27432"/>
                        </a:cubicBezTo>
                        <a:cubicBezTo>
                          <a:pt x="4442057" y="33502"/>
                          <a:pt x="4153363" y="33024"/>
                          <a:pt x="3785616" y="27432"/>
                        </a:cubicBezTo>
                        <a:cubicBezTo>
                          <a:pt x="3417869" y="21840"/>
                          <a:pt x="3544908" y="29840"/>
                          <a:pt x="3338703" y="27432"/>
                        </a:cubicBezTo>
                        <a:cubicBezTo>
                          <a:pt x="3132498" y="25024"/>
                          <a:pt x="2782152" y="45947"/>
                          <a:pt x="2576322" y="27432"/>
                        </a:cubicBezTo>
                        <a:cubicBezTo>
                          <a:pt x="2370492" y="8917"/>
                          <a:pt x="2347214" y="14129"/>
                          <a:pt x="2234565" y="27432"/>
                        </a:cubicBezTo>
                        <a:cubicBezTo>
                          <a:pt x="2121916" y="40735"/>
                          <a:pt x="1785921" y="49081"/>
                          <a:pt x="1472184" y="27432"/>
                        </a:cubicBezTo>
                        <a:cubicBezTo>
                          <a:pt x="1158447" y="5783"/>
                          <a:pt x="1203910" y="37937"/>
                          <a:pt x="1025271" y="27432"/>
                        </a:cubicBezTo>
                        <a:cubicBezTo>
                          <a:pt x="846632" y="16927"/>
                          <a:pt x="846577" y="17996"/>
                          <a:pt x="683514" y="27432"/>
                        </a:cubicBezTo>
                        <a:cubicBezTo>
                          <a:pt x="520451" y="36868"/>
                          <a:pt x="320799" y="46677"/>
                          <a:pt x="0" y="27432"/>
                        </a:cubicBezTo>
                        <a:cubicBezTo>
                          <a:pt x="-510" y="19859"/>
                          <a:pt x="-1106" y="1147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2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0634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l"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l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66DA5-7751-4D3D-B753-58DF3B418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63616" y="1584428"/>
            <a:ext cx="0" cy="815735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816370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9934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FC2D1-D3FE-4B37-8740-57444421FD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5AF550-086C-426E-A374-85DB39570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A58988-AD39-4AE9-8E6A-0907F0BE2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66319-82EE-408E-819F-8F8E6DBA7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1C8A6-777F-496D-8620-AE52BFC33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031F83B-57A8-4533-981C-D1FFAD2B6B6F}"/>
              </a:ext>
            </a:extLst>
          </p:cNvPr>
          <p:cNvCxnSpPr>
            <a:cxnSpLocks/>
          </p:cNvCxnSpPr>
          <p:nvPr/>
        </p:nvCxnSpPr>
        <p:spPr>
          <a:xfrm>
            <a:off x="763616" y="2419804"/>
            <a:ext cx="0" cy="7321973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17831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D8FDCB-69DA-4A8F-8B91-5CFF77897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AC8C07-E0D3-4464-AE3C-25730D75C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596A6-734E-4AE0-BFB8-3089137BF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10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7" y="866987"/>
            <a:ext cx="3954015" cy="2591172"/>
          </a:xfrm>
        </p:spPr>
        <p:txBody>
          <a:bodyPr anchor="b">
            <a:normAutofit/>
          </a:bodyPr>
          <a:lstStyle>
            <a:lvl1pPr algn="ctr">
              <a:defRPr sz="3413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79343" y="866987"/>
            <a:ext cx="6839386" cy="736938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7" y="3458160"/>
            <a:ext cx="3954015" cy="47782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727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B3EF2-2C04-480F-A570-14E520DD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F5783E-3073-4F4D-8B9C-C5B18DDA5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A75FE3-6719-4790-AA00-251BC2A6E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471098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24767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42935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42472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98292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AD429-654B-4F0E-94E9-6FEF8EC67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8D60B2-06F5-4567-BE1F-BBA5270537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16F6F2-8269-4B80-8EE3-81FEE0F9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BC86E4-3EDE-4EB4-B1A3-A1198AADD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752B0-ACEC-49EF-8131-FCF35BC5C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A0462E3-375D-4E76-8886-69E06985D069}"/>
              </a:ext>
            </a:extLst>
          </p:cNvPr>
          <p:cNvCxnSpPr>
            <a:cxnSpLocks/>
          </p:cNvCxnSpPr>
          <p:nvPr/>
        </p:nvCxnSpPr>
        <p:spPr>
          <a:xfrm>
            <a:off x="763616" y="507467"/>
            <a:ext cx="0" cy="923431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848264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423B094-F480-477B-901C-7181F88C0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52089-A920-4E52-98DC-8A5DC7B0AC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A074FE-F1B4-421F-A66E-FA351C8F9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D764BA-3AB2-45FD-ABCB-975B3FDDF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B3FEF-8252-49FD-82F2-3E5FABC65F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AEB5C65-83BB-4EBD-AD22-EDA8489D0F5D}"/>
              </a:ext>
            </a:extLst>
          </p:cNvPr>
          <p:cNvCxnSpPr>
            <a:cxnSpLocks/>
          </p:cNvCxnSpPr>
          <p:nvPr/>
        </p:nvCxnSpPr>
        <p:spPr>
          <a:xfrm flipV="1">
            <a:off x="8867" y="372431"/>
            <a:ext cx="12110722" cy="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893186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CF4A3-FE33-948B-315B-EBEE8916AB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5600" y="1596249"/>
            <a:ext cx="9753600" cy="3395698"/>
          </a:xfrm>
        </p:spPr>
        <p:txBody>
          <a:bodyPr anchor="b"/>
          <a:lstStyle>
            <a:lvl1pPr algn="ctr"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18D09F-6E73-A9B3-305E-A693A9410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2560"/>
            </a:lvl1pPr>
            <a:lvl2pPr marL="487695" indent="0" algn="ctr">
              <a:buNone/>
              <a:defRPr sz="2133"/>
            </a:lvl2pPr>
            <a:lvl3pPr marL="975390" indent="0" algn="ctr">
              <a:buNone/>
              <a:defRPr sz="1920"/>
            </a:lvl3pPr>
            <a:lvl4pPr marL="1463086" indent="0" algn="ctr">
              <a:buNone/>
              <a:defRPr sz="1707"/>
            </a:lvl4pPr>
            <a:lvl5pPr marL="1950781" indent="0" algn="ctr">
              <a:buNone/>
              <a:defRPr sz="1707"/>
            </a:lvl5pPr>
            <a:lvl6pPr marL="2438476" indent="0" algn="ctr">
              <a:buNone/>
              <a:defRPr sz="1707"/>
            </a:lvl6pPr>
            <a:lvl7pPr marL="2926171" indent="0" algn="ctr">
              <a:buNone/>
              <a:defRPr sz="1707"/>
            </a:lvl7pPr>
            <a:lvl8pPr marL="3413867" indent="0" algn="ctr">
              <a:buNone/>
              <a:defRPr sz="1707"/>
            </a:lvl8pPr>
            <a:lvl9pPr marL="3901562" indent="0" algn="ctr">
              <a:buNone/>
              <a:defRPr sz="1707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5FC1B-8928-B2AA-8841-A4767838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A0198-E4CF-D6FA-D717-DE14BF7C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9B90E-0F7B-FABD-0DAC-1EBCA4F2D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224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3CDA5-846D-D4B8-1524-314AB93A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40B13-E1BB-0E1A-9E43-301D3BAC97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23E4B-A57C-3566-AF2B-2F64AEDE8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24C22E-5C36-33F6-1F7D-5990C3968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A2D55-F06B-3EC4-4EC3-D7C7F907C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590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6954D-5212-DAF1-0133-A44177563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7307" y="2431628"/>
            <a:ext cx="11216640" cy="4057226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97554-CEEC-9CEB-1A78-5D1952F1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87307" y="6527237"/>
            <a:ext cx="11216640" cy="2133599"/>
          </a:xfrm>
        </p:spPr>
        <p:txBody>
          <a:bodyPr/>
          <a:lstStyle>
            <a:lvl1pPr marL="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1pPr>
            <a:lvl2pPr marL="48769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2pPr>
            <a:lvl3pPr marL="97539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46308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4pPr>
            <a:lvl5pPr marL="195078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5pPr>
            <a:lvl6pPr marL="2438476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6pPr>
            <a:lvl7pPr marL="2926171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7pPr>
            <a:lvl8pPr marL="3413867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8pPr>
            <a:lvl9pPr marL="3901562" indent="0">
              <a:buNone/>
              <a:defRPr sz="17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F6E92-027D-CB87-9EBA-7514E502A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CF4BD1-2315-E65D-0AF7-6CC35EE86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54E36C-5953-4D48-330F-56A73BD63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138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late-V2-S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648" y="867446"/>
            <a:ext cx="4875585" cy="7403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716" y="867446"/>
            <a:ext cx="5581761" cy="2601725"/>
          </a:xfrm>
        </p:spPr>
        <p:txBody>
          <a:bodyPr anchor="b">
            <a:noAutofit/>
          </a:bodyPr>
          <a:lstStyle>
            <a:lvl1pPr algn="ctr">
              <a:defRPr sz="4551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078014" y="1058118"/>
            <a:ext cx="4501867" cy="6987125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2276"/>
            </a:lvl2pPr>
            <a:lvl3pPr marL="1300460" indent="0">
              <a:buNone/>
              <a:defRPr sz="2276"/>
            </a:lvl3pPr>
            <a:lvl4pPr marL="1950690" indent="0">
              <a:buNone/>
              <a:defRPr sz="2276"/>
            </a:lvl4pPr>
            <a:lvl5pPr marL="2600919" indent="0">
              <a:buNone/>
              <a:defRPr sz="2276"/>
            </a:lvl5pPr>
            <a:lvl6pPr marL="3251149" indent="0">
              <a:buNone/>
              <a:defRPr sz="2276"/>
            </a:lvl6pPr>
            <a:lvl7pPr marL="3901379" indent="0">
              <a:buNone/>
              <a:defRPr sz="2276"/>
            </a:lvl7pPr>
            <a:lvl8pPr marL="4551609" indent="0">
              <a:buNone/>
              <a:defRPr sz="2276"/>
            </a:lvl8pPr>
            <a:lvl9pPr marL="5201839" indent="0">
              <a:buNone/>
              <a:defRPr sz="2276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4716" y="3469171"/>
            <a:ext cx="5581761" cy="4801613"/>
          </a:xfrm>
        </p:spPr>
        <p:txBody>
          <a:bodyPr anchor="t">
            <a:normAutofit/>
          </a:bodyPr>
          <a:lstStyle>
            <a:lvl1pPr marL="0" indent="0" algn="ctr">
              <a:buNone/>
              <a:defRPr sz="2276"/>
            </a:lvl1pPr>
            <a:lvl2pPr marL="650230" indent="0">
              <a:buNone/>
              <a:defRPr sz="1707"/>
            </a:lvl2pPr>
            <a:lvl3pPr marL="1300460" indent="0">
              <a:buNone/>
              <a:defRPr sz="1422"/>
            </a:lvl3pPr>
            <a:lvl4pPr marL="1950690" indent="0">
              <a:buNone/>
              <a:defRPr sz="1280"/>
            </a:lvl4pPr>
            <a:lvl5pPr marL="2600919" indent="0">
              <a:buNone/>
              <a:defRPr sz="1280"/>
            </a:lvl5pPr>
            <a:lvl6pPr marL="3251149" indent="0">
              <a:buNone/>
              <a:defRPr sz="1280"/>
            </a:lvl6pPr>
            <a:lvl7pPr marL="3901379" indent="0">
              <a:buNone/>
              <a:defRPr sz="1280"/>
            </a:lvl7pPr>
            <a:lvl8pPr marL="4551609" indent="0">
              <a:buNone/>
              <a:defRPr sz="1280"/>
            </a:lvl8pPr>
            <a:lvl9pPr marL="5201839" indent="0">
              <a:buNone/>
              <a:defRPr sz="128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8142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31BB1-CCBB-8B8E-606E-4ED293704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F65F0-1317-1B62-39BB-1062ED1F3D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D1DE4-A05C-50F6-8393-58495610D9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B538E-FCF1-C219-8A24-22EF5FE91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9D52B-B0BF-1B4B-A103-E4F56FFD7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06FA9C-F44B-1665-3241-A1B6776E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3348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C9EA9-41F9-F639-D7BB-6A96E6CB7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519290"/>
            <a:ext cx="11216640" cy="18852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CEB6A6-3097-681C-DF12-103E72E629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48F3-990F-95EF-0978-E6A2338D7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7335C2-D621-8ECE-297F-2B5BB646FE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83680" y="2390987"/>
            <a:ext cx="5528734" cy="1171786"/>
          </a:xfrm>
        </p:spPr>
        <p:txBody>
          <a:bodyPr anchor="b"/>
          <a:lstStyle>
            <a:lvl1pPr marL="0" indent="0">
              <a:buNone/>
              <a:defRPr sz="2560" b="1"/>
            </a:lvl1pPr>
            <a:lvl2pPr marL="487695" indent="0">
              <a:buNone/>
              <a:defRPr sz="2133" b="1"/>
            </a:lvl2pPr>
            <a:lvl3pPr marL="975390" indent="0">
              <a:buNone/>
              <a:defRPr sz="1920" b="1"/>
            </a:lvl3pPr>
            <a:lvl4pPr marL="1463086" indent="0">
              <a:buNone/>
              <a:defRPr sz="1707" b="1"/>
            </a:lvl4pPr>
            <a:lvl5pPr marL="1950781" indent="0">
              <a:buNone/>
              <a:defRPr sz="1707" b="1"/>
            </a:lvl5pPr>
            <a:lvl6pPr marL="2438476" indent="0">
              <a:buNone/>
              <a:defRPr sz="1707" b="1"/>
            </a:lvl6pPr>
            <a:lvl7pPr marL="2926171" indent="0">
              <a:buNone/>
              <a:defRPr sz="1707" b="1"/>
            </a:lvl7pPr>
            <a:lvl8pPr marL="3413867" indent="0">
              <a:buNone/>
              <a:defRPr sz="1707" b="1"/>
            </a:lvl8pPr>
            <a:lvl9pPr marL="3901562" indent="0">
              <a:buNone/>
              <a:defRPr sz="170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584C8C-1C28-7CEB-2744-E2461AD891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83680" y="3562773"/>
            <a:ext cx="5528734" cy="52403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3F55867-F6F2-AA7F-78C0-974B44DF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E73DD7-4363-DE1A-6AB5-40D21D8E6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61EDBC-4531-5EA1-5778-83290DA6E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3046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E34BF-D20B-6470-92D9-AD0948D77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B2FAE4-39FB-BCA7-38C1-AD1724F18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65D9FF-F757-B443-4B0E-D648884B3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05C241-783F-3864-0E07-6237C3BA1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3023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EBE485-632F-A15F-01E6-B12E6450A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FCC06D-D119-2E27-71FD-7034ACD4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D953F9-A6E4-7A63-87B6-5A34E1568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09534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9CAC-3410-9E54-6F6E-EBB8CA87C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B6CCC8-F298-8430-2AD2-11964C680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>
              <a:defRPr sz="3413"/>
            </a:lvl1pPr>
            <a:lvl2pPr>
              <a:defRPr sz="2987"/>
            </a:lvl2pPr>
            <a:lvl3pPr>
              <a:defRPr sz="256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B1361B-B21A-BE01-D140-8D783D16E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DBFBB-35FE-F49A-D5F2-6826ED941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C3BEA-DB5A-ABFC-1C11-3081E514A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5C0F10-2AF8-2349-6F05-680F32793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2484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4D47-9674-7355-DBEF-63DF8B3F5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3413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25CF09-DEE9-B6E4-10A1-E47D88A87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8734" y="1404338"/>
            <a:ext cx="6583680" cy="6931378"/>
          </a:xfrm>
        </p:spPr>
        <p:txBody>
          <a:bodyPr/>
          <a:lstStyle>
            <a:lvl1pPr marL="0" indent="0">
              <a:buNone/>
              <a:defRPr sz="3413"/>
            </a:lvl1pPr>
            <a:lvl2pPr marL="487695" indent="0">
              <a:buNone/>
              <a:defRPr sz="2987"/>
            </a:lvl2pPr>
            <a:lvl3pPr marL="975390" indent="0">
              <a:buNone/>
              <a:defRPr sz="2560"/>
            </a:lvl3pPr>
            <a:lvl4pPr marL="1463086" indent="0">
              <a:buNone/>
              <a:defRPr sz="2133"/>
            </a:lvl4pPr>
            <a:lvl5pPr marL="1950781" indent="0">
              <a:buNone/>
              <a:defRPr sz="2133"/>
            </a:lvl5pPr>
            <a:lvl6pPr marL="2438476" indent="0">
              <a:buNone/>
              <a:defRPr sz="2133"/>
            </a:lvl6pPr>
            <a:lvl7pPr marL="2926171" indent="0">
              <a:buNone/>
              <a:defRPr sz="2133"/>
            </a:lvl7pPr>
            <a:lvl8pPr marL="3413867" indent="0">
              <a:buNone/>
              <a:defRPr sz="2133"/>
            </a:lvl8pPr>
            <a:lvl9pPr marL="3901562" indent="0">
              <a:buNone/>
              <a:defRPr sz="2133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C92ACB-62C3-B994-EAF7-1C2234D54B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1707"/>
            </a:lvl1pPr>
            <a:lvl2pPr marL="487695" indent="0">
              <a:buNone/>
              <a:defRPr sz="1493"/>
            </a:lvl2pPr>
            <a:lvl3pPr marL="975390" indent="0">
              <a:buNone/>
              <a:defRPr sz="1280"/>
            </a:lvl3pPr>
            <a:lvl4pPr marL="1463086" indent="0">
              <a:buNone/>
              <a:defRPr sz="1067"/>
            </a:lvl4pPr>
            <a:lvl5pPr marL="1950781" indent="0">
              <a:buNone/>
              <a:defRPr sz="1067"/>
            </a:lvl5pPr>
            <a:lvl6pPr marL="2438476" indent="0">
              <a:buNone/>
              <a:defRPr sz="1067"/>
            </a:lvl6pPr>
            <a:lvl7pPr marL="2926171" indent="0">
              <a:buNone/>
              <a:defRPr sz="1067"/>
            </a:lvl7pPr>
            <a:lvl8pPr marL="3413867" indent="0">
              <a:buNone/>
              <a:defRPr sz="1067"/>
            </a:lvl8pPr>
            <a:lvl9pPr marL="3901562" indent="0">
              <a:buNone/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8B526-12DA-A433-F85B-91B23FC45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7143DA-86FE-6670-4C96-2F24C0E02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D04F61-0F00-AB0C-6506-95D5C89E8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3864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52524-D0E4-B6DC-5411-88DE7F1682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EF4F56-37BB-1D6E-8978-037B0EB6C4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FF60B3-92AD-96DC-58E9-0FF10981B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205CC9-5D40-D7DF-C1BB-EDFD131BE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267135-8700-531B-4045-AAEFEAA5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3731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DFA238-6567-9EF8-793A-3C56AF2F6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306560" y="519289"/>
            <a:ext cx="2804160" cy="82657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8219E4-8BBB-7248-2D5C-D36E638941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94080" y="519289"/>
            <a:ext cx="8249920" cy="82657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D7E6A-4326-73FB-3266-B6BE7EC48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77859-A8F9-474D-B852-E494191D3C1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6F911-CE15-F875-9132-882D96DFE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18B18-CBAA-F4DE-5688-5AF04057F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02C94B-C847-426A-B4DE-E2E851C0F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3525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8DB00C6-5909-D54C-8DB5-4D7BAF0F0057}"/>
              </a:ext>
            </a:extLst>
          </p:cNvPr>
          <p:cNvSpPr/>
          <p:nvPr userDrawn="1"/>
        </p:nvSpPr>
        <p:spPr bwMode="auto">
          <a:xfrm>
            <a:off x="1" y="8058108"/>
            <a:ext cx="13001413" cy="1336604"/>
          </a:xfrm>
          <a:prstGeom prst="rect">
            <a:avLst/>
          </a:prstGeom>
          <a:gradFill flip="none" rotWithShape="1">
            <a:gsLst>
              <a:gs pos="0">
                <a:srgbClr val="ECECEC"/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7536" tIns="48768" rIns="97536" bIns="48768" numCol="1" rtlCol="0" anchor="t" anchorCtr="0" compatLnSpc="1">
            <a:prstTxWarp prst="textNoShape">
              <a:avLst/>
            </a:prstTxWarp>
          </a:bodyPr>
          <a:lstStyle/>
          <a:p>
            <a:endParaRPr lang="en-US" sz="1493">
              <a:latin typeface="+mj-lt"/>
            </a:endParaRPr>
          </a:p>
        </p:txBody>
      </p:sp>
      <p:sp>
        <p:nvSpPr>
          <p:cNvPr id="161" name="Title 160">
            <a:extLst>
              <a:ext uri="{FF2B5EF4-FFF2-40B4-BE49-F238E27FC236}">
                <a16:creationId xmlns:a16="http://schemas.microsoft.com/office/drawing/2014/main" id="{1ABF9962-8979-374A-9E14-DBE1FAF4C0B0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94080" y="650241"/>
            <a:ext cx="11216640" cy="97536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Dress Code Violations (Do Not Wear)</a:t>
            </a:r>
          </a:p>
        </p:txBody>
      </p:sp>
      <p:sp>
        <p:nvSpPr>
          <p:cNvPr id="165" name="Text Placeholder 162">
            <a:extLst>
              <a:ext uri="{FF2B5EF4-FFF2-40B4-BE49-F238E27FC236}">
                <a16:creationId xmlns:a16="http://schemas.microsoft.com/office/drawing/2014/main" id="{79461DAD-6BDB-FE4A-9680-1D022C8E770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19863" y="6916574"/>
            <a:ext cx="4638217" cy="23495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2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Sweat Pants, Joggers or Pajama Pants</a:t>
            </a:r>
          </a:p>
        </p:txBody>
      </p:sp>
      <p:sp>
        <p:nvSpPr>
          <p:cNvPr id="169" name="Text Placeholder 162">
            <a:extLst>
              <a:ext uri="{FF2B5EF4-FFF2-40B4-BE49-F238E27FC236}">
                <a16:creationId xmlns:a16="http://schemas.microsoft.com/office/drawing/2014/main" id="{68447428-8EBE-4143-A913-C75DE1A16BD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15330" y="4461254"/>
            <a:ext cx="2324608" cy="24055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4267">
                <a:solidFill>
                  <a:schemeClr val="accent6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Ripped or Frayed Jeans</a:t>
            </a:r>
          </a:p>
        </p:txBody>
      </p:sp>
      <p:sp>
        <p:nvSpPr>
          <p:cNvPr id="171" name="Text Placeholder 162">
            <a:extLst>
              <a:ext uri="{FF2B5EF4-FFF2-40B4-BE49-F238E27FC236}">
                <a16:creationId xmlns:a16="http://schemas.microsoft.com/office/drawing/2014/main" id="{A7748F88-B436-F245-8AA5-536EA7F61D4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46720" y="2208882"/>
            <a:ext cx="4551680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560">
                <a:solidFill>
                  <a:schemeClr val="accent5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Non Somerset Sweat shirts  hoodies or Polos (Unless below 60 degrees</a:t>
            </a:r>
          </a:p>
        </p:txBody>
      </p:sp>
      <p:sp>
        <p:nvSpPr>
          <p:cNvPr id="173" name="Text Placeholder 162">
            <a:extLst>
              <a:ext uri="{FF2B5EF4-FFF2-40B4-BE49-F238E27FC236}">
                <a16:creationId xmlns:a16="http://schemas.microsoft.com/office/drawing/2014/main" id="{9FB24D9A-4987-504B-B1B8-C61C9895A0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2977" y="7460599"/>
            <a:ext cx="2153922" cy="15353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840">
                <a:solidFill>
                  <a:schemeClr val="accent4">
                    <a:lumMod val="75000"/>
                  </a:schemeClr>
                </a:solidFill>
              </a:defRPr>
            </a:lvl1pPr>
            <a:lvl2pPr marL="487695" indent="0">
              <a:buNone/>
              <a:defRPr/>
            </a:lvl2pPr>
            <a:lvl3pPr marL="975390" indent="0">
              <a:buNone/>
              <a:defRPr/>
            </a:lvl3pPr>
            <a:lvl4pPr marL="1463086" indent="0">
              <a:buNone/>
              <a:defRPr/>
            </a:lvl4pPr>
            <a:lvl5pPr marL="1950781" indent="0">
              <a:buNone/>
              <a:defRPr/>
            </a:lvl5pPr>
          </a:lstStyle>
          <a:p>
            <a:pPr lvl="0"/>
            <a:r>
              <a:rPr lang="en-US"/>
              <a:t>Crocs or Slides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08626B-8C08-1DE0-6709-92318D2B10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240" y="2878841"/>
            <a:ext cx="995680" cy="2059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10EF03-ED00-C48D-B750-2F166D97305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18620" y="2201426"/>
            <a:ext cx="690880" cy="20726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1821664-520B-C11F-EF19-55A70F3B624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45597" y="2630777"/>
            <a:ext cx="1026160" cy="2004907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ECF32A9F-8C61-0110-0FBB-F0607BAE3E1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317064" y="2106682"/>
            <a:ext cx="660400" cy="2181013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7A0382B7-18AA-8A02-4F49-B04FDF850CE6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007728" y="1937403"/>
            <a:ext cx="873760" cy="2045547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A2F7404A-5505-B411-28D1-CC521491DBE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226235" y="1910845"/>
            <a:ext cx="843280" cy="238421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34B45887-2ED6-9AD2-A90C-88EED3618A7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351753" y="4485355"/>
            <a:ext cx="782320" cy="2086187"/>
          </a:xfrm>
          <a:prstGeom prst="rect">
            <a:avLst/>
          </a:prstGeom>
        </p:spPr>
      </p:pic>
      <p:pic>
        <p:nvPicPr>
          <p:cNvPr id="174" name="Picture 173">
            <a:extLst>
              <a:ext uri="{FF2B5EF4-FFF2-40B4-BE49-F238E27FC236}">
                <a16:creationId xmlns:a16="http://schemas.microsoft.com/office/drawing/2014/main" id="{AD8A74A1-7D08-273A-D007-78C759EE454B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359303" y="4580303"/>
            <a:ext cx="711200" cy="216746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FEE9276A-9B58-B4B1-ED15-FEED56BFAAF2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615680" y="7741452"/>
            <a:ext cx="1889760" cy="1286933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14207C4-BEEE-8231-72A7-59317264CB0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1044629" y="8097634"/>
            <a:ext cx="1788160" cy="1029547"/>
          </a:xfrm>
          <a:prstGeom prst="rect">
            <a:avLst/>
          </a:prstGeom>
        </p:spPr>
      </p:pic>
      <p:pic>
        <p:nvPicPr>
          <p:cNvPr id="180" name="Picture 179">
            <a:extLst>
              <a:ext uri="{FF2B5EF4-FFF2-40B4-BE49-F238E27FC236}">
                <a16:creationId xmlns:a16="http://schemas.microsoft.com/office/drawing/2014/main" id="{B33FBE73-23A7-F079-995D-8B2DF16883E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1317577" y="3908388"/>
            <a:ext cx="1503680" cy="2424853"/>
          </a:xfrm>
          <a:prstGeom prst="rect">
            <a:avLst/>
          </a:prstGeom>
        </p:spPr>
      </p:pic>
      <p:pic>
        <p:nvPicPr>
          <p:cNvPr id="182" name="Picture 181">
            <a:extLst>
              <a:ext uri="{FF2B5EF4-FFF2-40B4-BE49-F238E27FC236}">
                <a16:creationId xmlns:a16="http://schemas.microsoft.com/office/drawing/2014/main" id="{6A0E4966-C32A-67A9-7A48-D478C842096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418719" y="3924155"/>
            <a:ext cx="1473200" cy="2181013"/>
          </a:xfrm>
          <a:prstGeom prst="rect">
            <a:avLst/>
          </a:prstGeom>
        </p:spPr>
      </p:pic>
      <p:pic>
        <p:nvPicPr>
          <p:cNvPr id="184" name="Picture 183">
            <a:extLst>
              <a:ext uri="{FF2B5EF4-FFF2-40B4-BE49-F238E27FC236}">
                <a16:creationId xmlns:a16="http://schemas.microsoft.com/office/drawing/2014/main" id="{8EA32A17-7016-3C16-C1D0-A03DE29274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935432" y="3826934"/>
            <a:ext cx="1148080" cy="2099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176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2" Type="http://schemas.openxmlformats.org/officeDocument/2006/relationships/slideLayout" Target="../slideLayouts/slideLayout88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1.xml"/><Relationship Id="rId10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4" y="866986"/>
            <a:ext cx="11044014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4" y="2463930"/>
            <a:ext cx="11044014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11/18/2024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22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2022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4790" r:id="rId1"/>
    <p:sldLayoutId id="2147494791" r:id="rId2"/>
    <p:sldLayoutId id="2147494792" r:id="rId3"/>
    <p:sldLayoutId id="2147494793" r:id="rId4"/>
    <p:sldLayoutId id="2147494794" r:id="rId5"/>
    <p:sldLayoutId id="2147494795" r:id="rId6"/>
    <p:sldLayoutId id="2147494796" r:id="rId7"/>
    <p:sldLayoutId id="2147494797" r:id="rId8"/>
    <p:sldLayoutId id="2147494798" r:id="rId9"/>
    <p:sldLayoutId id="2147494799" r:id="rId10"/>
    <p:sldLayoutId id="2147494800" r:id="rId11"/>
    <p:sldLayoutId id="2147494801" r:id="rId12"/>
    <p:sldLayoutId id="2147494802" r:id="rId13"/>
    <p:sldLayoutId id="2147494803" r:id="rId14"/>
    <p:sldLayoutId id="2147494804" r:id="rId15"/>
    <p:sldLayoutId id="2147494805" r:id="rId16"/>
    <p:sldLayoutId id="2147494806" r:id="rId17"/>
  </p:sldLayoutIdLst>
  <p:hf sldNum="0" hdr="0" ftr="0" dt="0"/>
  <p:txStyles>
    <p:titleStyle>
      <a:lvl1pPr algn="ctr" defTabSz="650230" rtl="0" eaLnBrk="1" latinLnBrk="0" hangingPunct="1">
        <a:spcBef>
          <a:spcPct val="0"/>
        </a:spcBef>
        <a:buNone/>
        <a:defRPr sz="5689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87672" indent="-435193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844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1023984" indent="-383994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256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459177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2276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971169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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2380763" indent="-30719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865164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3415840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3966516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4417638" indent="-325115" algn="l" defTabSz="650230" rtl="0" eaLnBrk="1" latinLnBrk="0" hangingPunct="1">
        <a:spcBef>
          <a:spcPct val="20000"/>
        </a:spcBef>
        <a:spcAft>
          <a:spcPts val="853"/>
        </a:spcAft>
        <a:buClr>
          <a:schemeClr val="tx2"/>
        </a:buClr>
        <a:buSzPct val="70000"/>
        <a:buFont typeface="Wingdings 2" charset="2"/>
        <a:buChar char=""/>
        <a:defRPr sz="1991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65023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 b="1" i="0" cap="all" spc="107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8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9" r:id="rId1"/>
    <p:sldLayoutId id="2147498320" r:id="rId2"/>
    <p:sldLayoutId id="2147498321" r:id="rId3"/>
    <p:sldLayoutId id="2147498322" r:id="rId4"/>
    <p:sldLayoutId id="2147498323" r:id="rId5"/>
    <p:sldLayoutId id="2147498324" r:id="rId6"/>
    <p:sldLayoutId id="2147498325" r:id="rId7"/>
    <p:sldLayoutId id="2147498326" r:id="rId8"/>
    <p:sldLayoutId id="2147498327" r:id="rId9"/>
    <p:sldLayoutId id="2147498328" r:id="rId10"/>
    <p:sldLayoutId id="2147498329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51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87AC8A-AA7A-E2B9-D8A8-1483CC4E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F079-8DF5-AAF5-A411-3F35FC2584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C50AB-245E-CFF3-DC8D-40ABF03141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11/18/2024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D971FE-62E2-CA9C-5D2C-5F154AD99E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1B842-3E28-C216-4CCC-14A09941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kern="1200" smtClean="0">
                <a:solidFill>
                  <a:prstClr val="black"/>
                </a:solidFill>
                <a:latin typeface="Georgia"/>
                <a:ea typeface="+mn-ea"/>
                <a:cs typeface="+mn-cs"/>
              </a:rPr>
              <a:pPr/>
              <a:t>‹#›</a:t>
            </a:fld>
            <a:endParaRPr lang="en-US" kern="1200">
              <a:solidFill>
                <a:prstClr val="black"/>
              </a:solidFill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347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77" r:id="rId1"/>
    <p:sldLayoutId id="2147498378" r:id="rId2"/>
    <p:sldLayoutId id="2147498379" r:id="rId3"/>
    <p:sldLayoutId id="2147498380" r:id="rId4"/>
    <p:sldLayoutId id="2147498381" r:id="rId5"/>
    <p:sldLayoutId id="2147498382" r:id="rId6"/>
    <p:sldLayoutId id="2147498383" r:id="rId7"/>
    <p:sldLayoutId id="2147498384" r:id="rId8"/>
    <p:sldLayoutId id="2147498385" r:id="rId9"/>
    <p:sldLayoutId id="2147498386" r:id="rId10"/>
    <p:sldLayoutId id="2147498387" r:id="rId11"/>
    <p:sldLayoutId id="2147498388" r:id="rId12"/>
  </p:sldLayoutIdLst>
  <p:hf sldNum="0" hdr="0" ftr="0" dt="0"/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0BB995-1946-46CE-BF43-E90F6DB5A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72B7C-9FFE-4A62-86B9-06059AA07D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1423E-349B-40FA-84AD-20EE5FF222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E42D8C-D441-47C1-BBCF-B084B73EC3D6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6B8ED-1876-4E07-8E86-45B7C25EE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9B457D-41F0-4FBC-B95B-334B8BD557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F6E096-BCBA-4A40-A61C-EB5A31BDD2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18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6905" r:id="rId1"/>
    <p:sldLayoutId id="2147496906" r:id="rId2"/>
    <p:sldLayoutId id="2147496907" r:id="rId3"/>
    <p:sldLayoutId id="2147496908" r:id="rId4"/>
    <p:sldLayoutId id="2147496909" r:id="rId5"/>
    <p:sldLayoutId id="2147496910" r:id="rId6"/>
    <p:sldLayoutId id="2147496911" r:id="rId7"/>
    <p:sldLayoutId id="2147496912" r:id="rId8"/>
    <p:sldLayoutId id="2147496913" r:id="rId9"/>
    <p:sldLayoutId id="2147496914" r:id="rId10"/>
    <p:sldLayoutId id="2147496915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3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6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6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1" r:id="rId1"/>
  </p:sldLayoutIdLst>
  <p:txStyles>
    <p:titleStyle>
      <a:lvl1pPr algn="l" defTabSz="731543" rtl="0" eaLnBrk="1" latinLnBrk="0" hangingPunct="1">
        <a:lnSpc>
          <a:spcPct val="90000"/>
        </a:lnSpc>
        <a:spcBef>
          <a:spcPct val="0"/>
        </a:spcBef>
        <a:buNone/>
        <a:defRPr sz="35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3" rtl="0" eaLnBrk="1" latinLnBrk="0" hangingPunct="1">
        <a:lnSpc>
          <a:spcPct val="90000"/>
        </a:lnSpc>
        <a:spcBef>
          <a:spcPts val="8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9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200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71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43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14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86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57" indent="-182886" algn="l" defTabSz="731543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3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4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86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57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29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400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71" algn="l" defTabSz="731543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294B89D-746D-6911-853F-1CFFDE0CE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A570D8-EF84-11C2-8016-EDC2364BB7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A0C97E-9302-8201-CE00-195F65ABBA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271B1-A108-4DEC-AEC5-E6AD990EB18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22DD5E-E0D7-8274-7CB5-134D1407C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9D093B-4B3F-9479-5C99-B482A46670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C1B619-D6A2-4BA9-991B-BA90E8C7AD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83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313" r:id="rId1"/>
    <p:sldLayoutId id="2147497314" r:id="rId2"/>
    <p:sldLayoutId id="2147497315" r:id="rId3"/>
    <p:sldLayoutId id="2147497316" r:id="rId4"/>
    <p:sldLayoutId id="2147497317" r:id="rId5"/>
    <p:sldLayoutId id="2147497318" r:id="rId6"/>
    <p:sldLayoutId id="2147497319" r:id="rId7"/>
    <p:sldLayoutId id="2147497320" r:id="rId8"/>
    <p:sldLayoutId id="2147497321" r:id="rId9"/>
    <p:sldLayoutId id="2147497322" r:id="rId10"/>
    <p:sldLayoutId id="2147497323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74716" y="866986"/>
            <a:ext cx="11044013" cy="138019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4716" y="2463928"/>
            <a:ext cx="11044013" cy="577244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90652" y="8367327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D0D1454D-21C2-45C7-9AF4-656402A9E3BA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74716" y="8367327"/>
            <a:ext cx="7117723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14947" y="8367327"/>
            <a:ext cx="803781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21EC98F1-9221-437E-A507-1401E01B5E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151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386" r:id="rId1"/>
  </p:sldLayoutIdLst>
  <p:txStyles>
    <p:titleStyle>
      <a:lvl1pPr algn="ctr" defTabSz="365769" rtl="0" eaLnBrk="1" latinLnBrk="0" hangingPunct="1">
        <a:spcBef>
          <a:spcPct val="0"/>
        </a:spcBef>
        <a:buNone/>
        <a:defRPr sz="32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8" indent="-244807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576016" indent="-21600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44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820822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28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108829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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339237" indent="-172804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1611724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1921492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231260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2485027" indent="-182886" algn="l" defTabSz="365769" rtl="0" eaLnBrk="1" latinLnBrk="0" hangingPunct="1">
        <a:spcBef>
          <a:spcPct val="20000"/>
        </a:spcBef>
        <a:spcAft>
          <a:spcPts val="480"/>
        </a:spcAft>
        <a:buClr>
          <a:schemeClr val="tx2"/>
        </a:buClr>
        <a:buSzPct val="70000"/>
        <a:buFont typeface="Wingdings 2" charset="2"/>
        <a:buChar char=""/>
        <a:defRPr sz="112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365769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810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7424" r:id="rId1"/>
    <p:sldLayoutId id="2147497425" r:id="rId2"/>
    <p:sldLayoutId id="2147497426" r:id="rId3"/>
    <p:sldLayoutId id="2147497427" r:id="rId4"/>
    <p:sldLayoutId id="2147497428" r:id="rId5"/>
    <p:sldLayoutId id="2147497429" r:id="rId6"/>
    <p:sldLayoutId id="2147497430" r:id="rId7"/>
    <p:sldLayoutId id="2147497431" r:id="rId8"/>
    <p:sldLayoutId id="2147497432" r:id="rId9"/>
    <p:sldLayoutId id="2147497433" r:id="rId10"/>
    <p:sldLayoutId id="2147497434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104591-A10E-46C3-952B-F25DCBDAD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481" y="519290"/>
            <a:ext cx="10126132" cy="224423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77F62-7300-4B81-8F9B-D040A0EE17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00480" y="3296757"/>
            <a:ext cx="10126133" cy="56982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252CF0-2C7E-4A4C-BD7E-B7CEFF0DC4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20139" y="9040141"/>
            <a:ext cx="3268149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8C1E1FAD-7351-4908-963A-08EA8E4AB7A0}" type="datetimeFigureOut">
              <a:rPr lang="en-US" smtClean="0"/>
              <a:pPr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49E98-61B4-4398-B18F-534336EA17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155552" y="6192778"/>
            <a:ext cx="4936897" cy="38946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76DC5D-5820-4314-ADE6-9CD1C7D4AB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156448" y="9040141"/>
            <a:ext cx="614542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73">
                <a:solidFill>
                  <a:schemeClr val="tx1"/>
                </a:solidFill>
              </a:defRPr>
            </a:lvl1pPr>
          </a:lstStyle>
          <a:p>
            <a:fld id="{1CF2D47E-0AF1-4C27-801F-64E3E5BF7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3057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97979" r:id="rId1"/>
    <p:sldLayoutId id="2147497980" r:id="rId2"/>
    <p:sldLayoutId id="2147497981" r:id="rId3"/>
    <p:sldLayoutId id="2147497982" r:id="rId4"/>
    <p:sldLayoutId id="2147497983" r:id="rId5"/>
    <p:sldLayoutId id="2147497984" r:id="rId6"/>
    <p:sldLayoutId id="2147497985" r:id="rId7"/>
    <p:sldLayoutId id="2147497986" r:id="rId8"/>
    <p:sldLayoutId id="2147497987" r:id="rId9"/>
    <p:sldLayoutId id="2147497988" r:id="rId10"/>
    <p:sldLayoutId id="2147497989" r:id="rId11"/>
  </p:sldLayoutIdLst>
  <p:txStyles>
    <p:titleStyle>
      <a:lvl1pPr algn="l" defTabSz="975390" rtl="0" eaLnBrk="1" latinLnBrk="0" hangingPunct="1">
        <a:lnSpc>
          <a:spcPct val="120000"/>
        </a:lnSpc>
        <a:spcBef>
          <a:spcPct val="0"/>
        </a:spcBef>
        <a:buNone/>
        <a:defRPr sz="4267" i="1" kern="1200">
          <a:solidFill>
            <a:srgbClr val="000000"/>
          </a:solidFill>
          <a:highlight>
            <a:srgbClr val="FFFF00"/>
          </a:highlight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120000"/>
        </a:lnSpc>
        <a:spcBef>
          <a:spcPts val="1067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82773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493" kern="1200">
          <a:solidFill>
            <a:schemeClr val="tx1"/>
          </a:solidFill>
          <a:latin typeface="+mn-lt"/>
          <a:ea typeface="+mn-ea"/>
          <a:cs typeface="+mn-cs"/>
        </a:defRPr>
      </a:lvl3pPr>
      <a:lvl4pPr marL="877851" indent="-243848" algn="l" defTabSz="975390" rtl="0" eaLnBrk="1" latinLnBrk="0" hangingPunct="1">
        <a:lnSpc>
          <a:spcPct val="120000"/>
        </a:lnSpc>
        <a:spcBef>
          <a:spcPts val="533"/>
        </a:spcBef>
        <a:buFont typeface="Consolas" panose="020B0609020204030204" pitchFamily="49" charset="0"/>
        <a:buChar char="+"/>
        <a:defRPr sz="1280" kern="1200">
          <a:solidFill>
            <a:schemeClr val="tx1"/>
          </a:solidFill>
          <a:latin typeface="+mn-lt"/>
          <a:ea typeface="+mn-ea"/>
          <a:cs typeface="+mn-cs"/>
        </a:defRPr>
      </a:lvl4pPr>
      <a:lvl5pPr marL="1072930" indent="-243848" algn="l" defTabSz="975390" rtl="0" eaLnBrk="1" latinLnBrk="0" hangingPunct="1">
        <a:lnSpc>
          <a:spcPct val="120000"/>
        </a:lnSpc>
        <a:spcBef>
          <a:spcPts val="533"/>
        </a:spcBef>
        <a:buFont typeface="Arial" panose="020B0604020202020204" pitchFamily="34" charset="0"/>
        <a:buChar char="•"/>
        <a:defRPr sz="128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6E9115-1515-CF32-D0CF-C2B8604E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0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DA5461-15EA-248D-8252-FDC896EB5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8C1E25-6EC7-74A5-5CBA-853C9CDD69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499FF1-6050-43C7-BCBF-3584ACFFC7C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E8CAE-8339-ADEC-BC81-D347EF2105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3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4BAC57-55AB-736E-441D-BAB9CFB67B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3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407262-A95F-437F-9F54-BD88F0867D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04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221" r:id="rId1"/>
    <p:sldLayoutId id="2147498222" r:id="rId2"/>
    <p:sldLayoutId id="2147498223" r:id="rId3"/>
    <p:sldLayoutId id="2147498224" r:id="rId4"/>
    <p:sldLayoutId id="2147498225" r:id="rId5"/>
    <p:sldLayoutId id="2147498226" r:id="rId6"/>
    <p:sldLayoutId id="2147498227" r:id="rId7"/>
    <p:sldLayoutId id="2147498228" r:id="rId8"/>
    <p:sldLayoutId id="2147498229" r:id="rId9"/>
    <p:sldLayoutId id="2147498230" r:id="rId10"/>
    <p:sldLayoutId id="2147498231" r:id="rId11"/>
  </p:sldLayoutIdLst>
  <p:txStyles>
    <p:titleStyle>
      <a:lvl1pPr algn="l" defTabSz="975390" rtl="0" eaLnBrk="1" latinLnBrk="0" hangingPunct="1">
        <a:lnSpc>
          <a:spcPct val="90000"/>
        </a:lnSpc>
        <a:spcBef>
          <a:spcPct val="0"/>
        </a:spcBef>
        <a:buNone/>
        <a:defRPr sz="469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43848" indent="-243848" algn="l" defTabSz="975390" rtl="0" eaLnBrk="1" latinLnBrk="0" hangingPunct="1">
        <a:lnSpc>
          <a:spcPct val="90000"/>
        </a:lnSpc>
        <a:spcBef>
          <a:spcPts val="1067"/>
        </a:spcBef>
        <a:buFont typeface="Arial" panose="020B0604020202020204" pitchFamily="34" charset="0"/>
        <a:buChar char="•"/>
        <a:defRPr sz="2987" kern="1200">
          <a:solidFill>
            <a:schemeClr val="tx1"/>
          </a:solidFill>
          <a:latin typeface="+mn-lt"/>
          <a:ea typeface="+mn-ea"/>
          <a:cs typeface="+mn-cs"/>
        </a:defRPr>
      </a:lvl1pPr>
      <a:lvl2pPr marL="73154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38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706933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219462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68232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3170019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657714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4145410" indent="-243848" algn="l" defTabSz="975390" rtl="0" eaLnBrk="1" latinLnBrk="0" hangingPunct="1">
        <a:lnSpc>
          <a:spcPct val="90000"/>
        </a:lnSpc>
        <a:spcBef>
          <a:spcPts val="533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87695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2pPr>
      <a:lvl3pPr marL="975390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46308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4pPr>
      <a:lvl5pPr marL="195078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5pPr>
      <a:lvl6pPr marL="2438476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6pPr>
      <a:lvl7pPr marL="2926171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7pPr>
      <a:lvl8pPr marL="3413867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8pPr>
      <a:lvl9pPr marL="3901562" algn="l" defTabSz="975390" rtl="0" eaLnBrk="1" latinLnBrk="0" hangingPunct="1">
        <a:defRPr sz="19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11/18/2024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47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8317" r:id="rId1"/>
  </p:sldLayoutIdLst>
  <p:txStyles>
    <p:titleStyle>
      <a:lvl1pPr algn="l" defTabSz="731540" rtl="0" eaLnBrk="1" latinLnBrk="0" hangingPunct="1">
        <a:lnSpc>
          <a:spcPct val="100000"/>
        </a:lnSpc>
        <a:spcBef>
          <a:spcPct val="0"/>
        </a:spcBef>
        <a:buNone/>
        <a:defRPr sz="3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6" indent="-182886" algn="l" defTabSz="731540" rtl="0" eaLnBrk="1" latinLnBrk="0" hangingPunct="1">
        <a:lnSpc>
          <a:spcPct val="110000"/>
        </a:lnSpc>
        <a:spcBef>
          <a:spcPts val="800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5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224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4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9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65" indent="-182886" algn="l" defTabSz="731540" rtl="0" eaLnBrk="1" latinLnBrk="0" hangingPunct="1">
        <a:lnSpc>
          <a:spcPct val="11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73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37750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7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3109044" indent="-182886" algn="l" defTabSz="73154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1pPr>
      <a:lvl2pPr marL="36576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73154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1097310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7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4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6pPr>
      <a:lvl7pPr marL="219461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7pPr>
      <a:lvl8pPr marL="256038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8pPr>
      <a:lvl9pPr marL="2926159" algn="l" defTabSz="731540" rtl="0" eaLnBrk="1" latinLnBrk="0" hangingPunct="1">
        <a:defRPr sz="14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0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1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goodfreephotos.com/vector-images/volleyball-vector-clipart.png.php" TargetMode="External"/><Relationship Id="rId5" Type="http://schemas.openxmlformats.org/officeDocument/2006/relationships/image" Target="../media/image43.png"/><Relationship Id="rId4" Type="http://schemas.openxmlformats.org/officeDocument/2006/relationships/hyperlink" Target="https://fr.vikidia.org/wiki/Basketball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mailto:Kyryliw.Michael@somersetcollegeprep.org" TargetMode="External"/><Relationship Id="rId1" Type="http://schemas.openxmlformats.org/officeDocument/2006/relationships/slideLayout" Target="../slideLayouts/slideLayout8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70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3" name="Shape 2313"/>
          <p:cNvSpPr txBox="1">
            <a:spLocks noGrp="1"/>
          </p:cNvSpPr>
          <p:nvPr>
            <p:ph type="title"/>
          </p:nvPr>
        </p:nvSpPr>
        <p:spPr>
          <a:xfrm>
            <a:off x="16907" y="14228"/>
            <a:ext cx="13699093" cy="115311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spcBef>
                <a:spcPts val="0"/>
              </a:spcBef>
              <a:buClr>
                <a:schemeClr val="lt1"/>
              </a:buClr>
              <a:buSzPct val="25000"/>
            </a:pPr>
            <a:r>
              <a:rPr lang="en-US" sz="6000" b="1" i="0" u="none" strike="noStrike" cap="none">
                <a:solidFill>
                  <a:schemeClr val="lt1"/>
                </a:solidFill>
                <a:latin typeface="Bookman Old Style"/>
                <a:ea typeface="Bookman Old Style"/>
                <a:cs typeface="Bookman Old Style"/>
                <a:sym typeface="Bookman Old Style"/>
              </a:rPr>
              <a:t>SOMERSET </a:t>
            </a:r>
            <a:r>
              <a:rPr lang="en-US" sz="6000" cap="none">
                <a:solidFill>
                  <a:schemeClr val="lt1"/>
                </a:solidFill>
                <a:ea typeface="Bookman Old Style"/>
                <a:cs typeface="Bookman Old Style"/>
                <a:sym typeface="Bookman Old Style"/>
              </a:rPr>
              <a:t>PURPOSE</a:t>
            </a:r>
            <a:endParaRPr lang="en-US" sz="6000" b="1" i="0" u="none" strike="noStrike" cap="none">
              <a:solidFill>
                <a:schemeClr val="lt1"/>
              </a:solidFill>
              <a:latin typeface="Bookman Old Style"/>
              <a:ea typeface="Bookman Old Style"/>
              <a:cs typeface="Bookman Old Style"/>
              <a:sym typeface="Bookman Old Style"/>
            </a:endParaRPr>
          </a:p>
        </p:txBody>
      </p:sp>
      <p:sp>
        <p:nvSpPr>
          <p:cNvPr id="2314" name="Shape 2314"/>
          <p:cNvSpPr txBox="1">
            <a:spLocks noGrp="1"/>
          </p:cNvSpPr>
          <p:nvPr>
            <p:ph idx="1"/>
          </p:nvPr>
        </p:nvSpPr>
        <p:spPr>
          <a:xfrm>
            <a:off x="16907" y="920818"/>
            <a:ext cx="7829921" cy="8257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85800" indent="-685800">
              <a:spcBef>
                <a:spcPts val="0"/>
              </a:spcBef>
              <a:buSzPct val="100000"/>
            </a:pPr>
            <a:endParaRPr lang="en-US" sz="4000">
              <a:solidFill>
                <a:schemeClr val="lt1"/>
              </a:solidFill>
              <a:ea typeface="Rockwell"/>
              <a:cs typeface="Rockwell"/>
              <a:sym typeface="Rockwell"/>
            </a:endParaRPr>
          </a:p>
          <a:p>
            <a:pPr marL="685800" indent="-685800">
              <a:spcBef>
                <a:spcPts val="0"/>
              </a:spcBef>
              <a:buSzPct val="100000"/>
            </a:pPr>
            <a:r>
              <a:rPr lang="en-US" sz="4000">
                <a:solidFill>
                  <a:schemeClr val="lt1"/>
                </a:solidFill>
                <a:ea typeface="Rockwell"/>
                <a:cs typeface="Rockwell"/>
                <a:sym typeface="Rockwell"/>
              </a:rPr>
              <a:t>Somerset Academy, Inc. promotes a transformational culture that maximizes student achievement and the development of accountable, global learners in a safe and enriching environment that fosters high-quality education.</a:t>
            </a:r>
          </a:p>
          <a:p>
            <a:pPr marL="685800" indent="-685800">
              <a:spcBef>
                <a:spcPts val="0"/>
              </a:spcBef>
              <a:buSzPct val="100000"/>
            </a:pPr>
            <a:endParaRPr lang="en-US" sz="4400" b="0" i="0" u="none" strike="noStrike" cap="none">
              <a:solidFill>
                <a:schemeClr val="lt1"/>
              </a:solidFill>
              <a:latin typeface="Rockwell"/>
              <a:ea typeface="Rockwell"/>
              <a:cs typeface="Rockwell"/>
              <a:sym typeface="Rockwell"/>
            </a:endParaRPr>
          </a:p>
        </p:txBody>
      </p:sp>
      <p:pic>
        <p:nvPicPr>
          <p:cNvPr id="2315" name="Shape 2315" descr="Image result for somerset academ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99583" y="7168444"/>
            <a:ext cx="2536861" cy="1896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437" y="234958"/>
            <a:ext cx="1713124" cy="1371719"/>
          </a:xfrm>
          <a:prstGeom prst="rect">
            <a:avLst/>
          </a:prstGeom>
        </p:spPr>
      </p:pic>
      <p:graphicFrame>
        <p:nvGraphicFramePr>
          <p:cNvPr id="2319" name="TextBox 1">
            <a:extLst>
              <a:ext uri="{FF2B5EF4-FFF2-40B4-BE49-F238E27FC236}">
                <a16:creationId xmlns:a16="http://schemas.microsoft.com/office/drawing/2014/main" id="{A4A16C58-D038-43A6-9BC5-44B3160DBD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40560"/>
              </p:ext>
            </p:extLst>
          </p:nvPr>
        </p:nvGraphicFramePr>
        <p:xfrm>
          <a:off x="7578942" y="1382313"/>
          <a:ext cx="5409184" cy="69865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23322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5EF17487-C386-4F99-B5EB-4FD3DF4236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0" y="0"/>
            <a:ext cx="7970539" cy="97536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945" y="915153"/>
            <a:ext cx="5091173" cy="2560748"/>
          </a:xfrm>
        </p:spPr>
        <p:txBody>
          <a:bodyPr>
            <a:normAutofit/>
          </a:bodyPr>
          <a:lstStyle/>
          <a:p>
            <a:r>
              <a:rPr lang="en-US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945" y="3731030"/>
            <a:ext cx="5091172" cy="5053982"/>
          </a:xfrm>
        </p:spPr>
        <p:txBody>
          <a:bodyPr vert="horz" lIns="73152" tIns="36576" rIns="73152" bIns="36576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Shirts include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House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411154" indent="-411154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5704" y="915154"/>
            <a:ext cx="3760584" cy="3619563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5621" y="5201920"/>
            <a:ext cx="3180750" cy="3677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835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D2B266D-3625-4584-A5C3-7D3F672CFF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CFAA2CC-8E7C-A444-6CCA-E6BFAE63A8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25"/>
          <a:stretch/>
        </p:blipFill>
        <p:spPr>
          <a:xfrm>
            <a:off x="192297" y="229674"/>
            <a:ext cx="12615554" cy="9292931"/>
          </a:xfrm>
          <a:custGeom>
            <a:avLst/>
            <a:gdLst/>
            <a:ahLst/>
            <a:cxnLst/>
            <a:rect l="l" t="t" r="r" b="b"/>
            <a:pathLst>
              <a:path w="11827082" h="6534092">
                <a:moveTo>
                  <a:pt x="6610089" y="5"/>
                </a:moveTo>
                <a:cubicBezTo>
                  <a:pt x="6763993" y="-277"/>
                  <a:pt x="6862741" y="14300"/>
                  <a:pt x="6956523" y="21390"/>
                </a:cubicBezTo>
                <a:cubicBezTo>
                  <a:pt x="7271939" y="-12207"/>
                  <a:pt x="7581352" y="149"/>
                  <a:pt x="7768349" y="21390"/>
                </a:cubicBezTo>
                <a:lnTo>
                  <a:pt x="7831642" y="23688"/>
                </a:lnTo>
                <a:lnTo>
                  <a:pt x="7886307" y="21390"/>
                </a:lnTo>
                <a:cubicBezTo>
                  <a:pt x="7951978" y="17798"/>
                  <a:pt x="8007622" y="16567"/>
                  <a:pt x="8057445" y="16600"/>
                </a:cubicBezTo>
                <a:lnTo>
                  <a:pt x="8096254" y="17396"/>
                </a:lnTo>
                <a:lnTo>
                  <a:pt x="8199591" y="12947"/>
                </a:lnTo>
                <a:cubicBezTo>
                  <a:pt x="8247971" y="12558"/>
                  <a:pt x="8296272" y="14617"/>
                  <a:pt x="8344260" y="21390"/>
                </a:cubicBezTo>
                <a:lnTo>
                  <a:pt x="8355505" y="22738"/>
                </a:lnTo>
                <a:lnTo>
                  <a:pt x="8462217" y="21390"/>
                </a:lnTo>
                <a:cubicBezTo>
                  <a:pt x="8567700" y="16869"/>
                  <a:pt x="8666620" y="17239"/>
                  <a:pt x="8761697" y="18554"/>
                </a:cubicBezTo>
                <a:lnTo>
                  <a:pt x="8808871" y="19038"/>
                </a:lnTo>
                <a:lnTo>
                  <a:pt x="8941246" y="13930"/>
                </a:lnTo>
                <a:cubicBezTo>
                  <a:pt x="9040199" y="10800"/>
                  <a:pt x="9149474" y="10157"/>
                  <a:pt x="9260166" y="21390"/>
                </a:cubicBezTo>
                <a:lnTo>
                  <a:pt x="9339613" y="26448"/>
                </a:lnTo>
                <a:lnTo>
                  <a:pt x="9432845" y="28493"/>
                </a:lnTo>
                <a:cubicBezTo>
                  <a:pt x="9587011" y="31230"/>
                  <a:pt x="9744909" y="31599"/>
                  <a:pt x="9849954" y="21390"/>
                </a:cubicBezTo>
                <a:cubicBezTo>
                  <a:pt x="10060044" y="972"/>
                  <a:pt x="10204432" y="2657"/>
                  <a:pt x="10425865" y="21390"/>
                </a:cubicBezTo>
                <a:lnTo>
                  <a:pt x="10477895" y="25158"/>
                </a:lnTo>
                <a:lnTo>
                  <a:pt x="10566351" y="27751"/>
                </a:lnTo>
                <a:cubicBezTo>
                  <a:pt x="10727031" y="32755"/>
                  <a:pt x="10877889" y="35639"/>
                  <a:pt x="11001775" y="21390"/>
                </a:cubicBezTo>
                <a:cubicBezTo>
                  <a:pt x="11249546" y="-7108"/>
                  <a:pt x="11434553" y="12510"/>
                  <a:pt x="11813601" y="21390"/>
                </a:cubicBezTo>
                <a:cubicBezTo>
                  <a:pt x="11817928" y="208271"/>
                  <a:pt x="11818867" y="336567"/>
                  <a:pt x="11813601" y="475847"/>
                </a:cubicBezTo>
                <a:cubicBezTo>
                  <a:pt x="11808335" y="615127"/>
                  <a:pt x="11845853" y="1008651"/>
                  <a:pt x="11813601" y="1254916"/>
                </a:cubicBezTo>
                <a:cubicBezTo>
                  <a:pt x="11809570" y="1285699"/>
                  <a:pt x="11806768" y="1314174"/>
                  <a:pt x="11804923" y="1340777"/>
                </a:cubicBezTo>
                <a:lnTo>
                  <a:pt x="11803652" y="1373115"/>
                </a:lnTo>
                <a:lnTo>
                  <a:pt x="11804560" y="1395572"/>
                </a:lnTo>
                <a:cubicBezTo>
                  <a:pt x="11806656" y="1431340"/>
                  <a:pt x="11809600" y="1470662"/>
                  <a:pt x="11813601" y="1514605"/>
                </a:cubicBezTo>
                <a:cubicBezTo>
                  <a:pt x="11829606" y="1690380"/>
                  <a:pt x="11822955" y="1813845"/>
                  <a:pt x="11815628" y="1920902"/>
                </a:cubicBezTo>
                <a:lnTo>
                  <a:pt x="11811346" y="1995660"/>
                </a:lnTo>
                <a:lnTo>
                  <a:pt x="11813868" y="2104640"/>
                </a:lnTo>
                <a:lnTo>
                  <a:pt x="11817197" y="2264365"/>
                </a:lnTo>
                <a:lnTo>
                  <a:pt x="11821465" y="2306631"/>
                </a:lnTo>
                <a:cubicBezTo>
                  <a:pt x="11835170" y="2477814"/>
                  <a:pt x="11818400" y="2578773"/>
                  <a:pt x="11813601" y="2683208"/>
                </a:cubicBezTo>
                <a:cubicBezTo>
                  <a:pt x="11809487" y="2772725"/>
                  <a:pt x="11816027" y="2930030"/>
                  <a:pt x="11816192" y="3070653"/>
                </a:cubicBezTo>
                <a:lnTo>
                  <a:pt x="11813610" y="3202145"/>
                </a:lnTo>
                <a:lnTo>
                  <a:pt x="11813601" y="3267510"/>
                </a:lnTo>
                <a:cubicBezTo>
                  <a:pt x="11811419" y="3587194"/>
                  <a:pt x="11813535" y="3497122"/>
                  <a:pt x="11813601" y="3721967"/>
                </a:cubicBezTo>
                <a:cubicBezTo>
                  <a:pt x="11813617" y="3778178"/>
                  <a:pt x="11814293" y="3835214"/>
                  <a:pt x="11815131" y="3894088"/>
                </a:cubicBezTo>
                <a:lnTo>
                  <a:pt x="11816203" y="3972593"/>
                </a:lnTo>
                <a:lnTo>
                  <a:pt x="11816265" y="3973919"/>
                </a:lnTo>
                <a:cubicBezTo>
                  <a:pt x="11819902" y="4062998"/>
                  <a:pt x="11819694" y="4122248"/>
                  <a:pt x="11818174" y="4171327"/>
                </a:cubicBezTo>
                <a:lnTo>
                  <a:pt x="11817878" y="4178488"/>
                </a:lnTo>
                <a:lnTo>
                  <a:pt x="11818118" y="4277530"/>
                </a:lnTo>
                <a:cubicBezTo>
                  <a:pt x="11817612" y="4347824"/>
                  <a:pt x="11816272" y="4421987"/>
                  <a:pt x="11813601" y="4501036"/>
                </a:cubicBezTo>
                <a:cubicBezTo>
                  <a:pt x="11824398" y="4779554"/>
                  <a:pt x="11834923" y="4895505"/>
                  <a:pt x="11813601" y="5020415"/>
                </a:cubicBezTo>
                <a:cubicBezTo>
                  <a:pt x="11808270" y="5051643"/>
                  <a:pt x="11804885" y="5094410"/>
                  <a:pt x="11802984" y="5145366"/>
                </a:cubicBezTo>
                <a:lnTo>
                  <a:pt x="11802805" y="5153576"/>
                </a:lnTo>
                <a:lnTo>
                  <a:pt x="11813601" y="5280104"/>
                </a:lnTo>
                <a:cubicBezTo>
                  <a:pt x="11848339" y="5545832"/>
                  <a:pt x="11803810" y="5568088"/>
                  <a:pt x="11813601" y="5734561"/>
                </a:cubicBezTo>
                <a:cubicBezTo>
                  <a:pt x="11814825" y="5755370"/>
                  <a:pt x="11815354" y="5777180"/>
                  <a:pt x="11815391" y="5800160"/>
                </a:cubicBezTo>
                <a:lnTo>
                  <a:pt x="11814403" y="5861994"/>
                </a:lnTo>
                <a:lnTo>
                  <a:pt x="11814897" y="5940552"/>
                </a:lnTo>
                <a:cubicBezTo>
                  <a:pt x="11813455" y="6007961"/>
                  <a:pt x="11810716" y="6074118"/>
                  <a:pt x="11808410" y="6139030"/>
                </a:cubicBezTo>
                <a:lnTo>
                  <a:pt x="11805249" y="6294204"/>
                </a:lnTo>
                <a:lnTo>
                  <a:pt x="11806853" y="6377232"/>
                </a:lnTo>
                <a:lnTo>
                  <a:pt x="11813601" y="6513630"/>
                </a:lnTo>
                <a:cubicBezTo>
                  <a:pt x="11755932" y="6520071"/>
                  <a:pt x="11702085" y="6522123"/>
                  <a:pt x="11651008" y="6521869"/>
                </a:cubicBezTo>
                <a:lnTo>
                  <a:pt x="11606878" y="6520178"/>
                </a:lnTo>
                <a:lnTo>
                  <a:pt x="11480359" y="6526470"/>
                </a:lnTo>
                <a:cubicBezTo>
                  <a:pt x="11411497" y="6529079"/>
                  <a:pt x="11340067" y="6529281"/>
                  <a:pt x="11235913" y="6522672"/>
                </a:cubicBezTo>
                <a:lnTo>
                  <a:pt x="11167376" y="6517338"/>
                </a:lnTo>
                <a:lnTo>
                  <a:pt x="11118099" y="6519937"/>
                </a:lnTo>
                <a:cubicBezTo>
                  <a:pt x="11008080" y="6519923"/>
                  <a:pt x="10918905" y="6505169"/>
                  <a:pt x="10779737" y="6513630"/>
                </a:cubicBezTo>
                <a:lnTo>
                  <a:pt x="10756340" y="6513513"/>
                </a:lnTo>
                <a:lnTo>
                  <a:pt x="10748952" y="6514346"/>
                </a:lnTo>
                <a:cubicBezTo>
                  <a:pt x="10725838" y="6516206"/>
                  <a:pt x="10699773" y="6516641"/>
                  <a:pt x="10661780" y="6513630"/>
                </a:cubicBezTo>
                <a:lnTo>
                  <a:pt x="10643067" y="6512943"/>
                </a:lnTo>
                <a:lnTo>
                  <a:pt x="10627638" y="6512866"/>
                </a:lnTo>
                <a:lnTo>
                  <a:pt x="10598539" y="6511309"/>
                </a:lnTo>
                <a:lnTo>
                  <a:pt x="10590670" y="6511020"/>
                </a:lnTo>
                <a:cubicBezTo>
                  <a:pt x="10422654" y="6509230"/>
                  <a:pt x="10114537" y="6525711"/>
                  <a:pt x="9930443" y="6519069"/>
                </a:cubicBezTo>
                <a:lnTo>
                  <a:pt x="9908887" y="6517613"/>
                </a:lnTo>
                <a:lnTo>
                  <a:pt x="9697150" y="6531900"/>
                </a:lnTo>
                <a:cubicBezTo>
                  <a:pt x="9438634" y="6540253"/>
                  <a:pt x="9217380" y="6522684"/>
                  <a:pt x="9038128" y="6513630"/>
                </a:cubicBezTo>
                <a:lnTo>
                  <a:pt x="8901719" y="6509665"/>
                </a:lnTo>
                <a:lnTo>
                  <a:pt x="8766922" y="6512046"/>
                </a:lnTo>
                <a:cubicBezTo>
                  <a:pt x="8694433" y="6513288"/>
                  <a:pt x="8629372" y="6514112"/>
                  <a:pt x="8580175" y="6513630"/>
                </a:cubicBezTo>
                <a:lnTo>
                  <a:pt x="8571277" y="6513524"/>
                </a:lnTo>
                <a:lnTo>
                  <a:pt x="8462217" y="6513630"/>
                </a:lnTo>
                <a:cubicBezTo>
                  <a:pt x="8225188" y="6509968"/>
                  <a:pt x="7780127" y="6525503"/>
                  <a:pt x="7532434" y="6513630"/>
                </a:cubicBezTo>
                <a:lnTo>
                  <a:pt x="7448622" y="6511320"/>
                </a:lnTo>
                <a:lnTo>
                  <a:pt x="7428354" y="6513630"/>
                </a:lnTo>
                <a:cubicBezTo>
                  <a:pt x="7293248" y="6538560"/>
                  <a:pt x="7186080" y="6533261"/>
                  <a:pt x="7078782" y="6523679"/>
                </a:cubicBezTo>
                <a:lnTo>
                  <a:pt x="6973169" y="6513887"/>
                </a:lnTo>
                <a:lnTo>
                  <a:pt x="6954249" y="6514033"/>
                </a:lnTo>
                <a:cubicBezTo>
                  <a:pt x="6918701" y="6514123"/>
                  <a:pt x="6880374" y="6514018"/>
                  <a:pt x="6838566" y="6513630"/>
                </a:cubicBezTo>
                <a:lnTo>
                  <a:pt x="6790865" y="6514652"/>
                </a:lnTo>
                <a:lnTo>
                  <a:pt x="6717520" y="6518204"/>
                </a:lnTo>
                <a:lnTo>
                  <a:pt x="6690736" y="6516798"/>
                </a:lnTo>
                <a:lnTo>
                  <a:pt x="6604647" y="6518643"/>
                </a:lnTo>
                <a:cubicBezTo>
                  <a:pt x="6383546" y="6528740"/>
                  <a:pt x="6188571" y="6547337"/>
                  <a:pt x="5908782" y="6513630"/>
                </a:cubicBezTo>
                <a:lnTo>
                  <a:pt x="5827432" y="6506155"/>
                </a:lnTo>
                <a:lnTo>
                  <a:pt x="5818169" y="6505897"/>
                </a:lnTo>
                <a:cubicBezTo>
                  <a:pt x="5656134" y="6501940"/>
                  <a:pt x="5476891" y="6500561"/>
                  <a:pt x="5360626" y="6513630"/>
                </a:cubicBezTo>
                <a:cubicBezTo>
                  <a:pt x="5244362" y="6526700"/>
                  <a:pt x="5155294" y="6523407"/>
                  <a:pt x="5082581" y="6518492"/>
                </a:cubicBezTo>
                <a:lnTo>
                  <a:pt x="5011539" y="6513612"/>
                </a:lnTo>
                <a:lnTo>
                  <a:pt x="4978999" y="6513630"/>
                </a:lnTo>
                <a:lnTo>
                  <a:pt x="4947560" y="6512597"/>
                </a:lnTo>
                <a:lnTo>
                  <a:pt x="4902673" y="6513630"/>
                </a:lnTo>
                <a:cubicBezTo>
                  <a:pt x="4851834" y="6520217"/>
                  <a:pt x="4795188" y="6523001"/>
                  <a:pt x="4737076" y="6522747"/>
                </a:cubicBezTo>
                <a:lnTo>
                  <a:pt x="4649328" y="6518160"/>
                </a:lnTo>
                <a:lnTo>
                  <a:pt x="4624935" y="6519597"/>
                </a:lnTo>
                <a:cubicBezTo>
                  <a:pt x="4598495" y="6519851"/>
                  <a:pt x="4566987" y="6518389"/>
                  <a:pt x="4521046" y="6513630"/>
                </a:cubicBezTo>
                <a:lnTo>
                  <a:pt x="4456833" y="6510131"/>
                </a:lnTo>
                <a:lnTo>
                  <a:pt x="4343538" y="6512337"/>
                </a:lnTo>
                <a:cubicBezTo>
                  <a:pt x="4260681" y="6514690"/>
                  <a:pt x="4174545" y="6517475"/>
                  <a:pt x="4104725" y="6513630"/>
                </a:cubicBezTo>
                <a:cubicBezTo>
                  <a:pt x="3965085" y="6505941"/>
                  <a:pt x="3802107" y="6535988"/>
                  <a:pt x="3528815" y="6513630"/>
                </a:cubicBezTo>
                <a:lnTo>
                  <a:pt x="3407613" y="6504978"/>
                </a:lnTo>
                <a:lnTo>
                  <a:pt x="3251268" y="6513630"/>
                </a:lnTo>
                <a:cubicBezTo>
                  <a:pt x="3103602" y="6529652"/>
                  <a:pt x="3004932" y="6519904"/>
                  <a:pt x="2867035" y="6513929"/>
                </a:cubicBezTo>
                <a:lnTo>
                  <a:pt x="2840124" y="6513045"/>
                </a:lnTo>
                <a:lnTo>
                  <a:pt x="2834946" y="6513630"/>
                </a:lnTo>
                <a:cubicBezTo>
                  <a:pt x="2691933" y="6538293"/>
                  <a:pt x="2614008" y="6529004"/>
                  <a:pt x="2502859" y="6520536"/>
                </a:cubicBezTo>
                <a:lnTo>
                  <a:pt x="2442001" y="6517197"/>
                </a:lnTo>
                <a:lnTo>
                  <a:pt x="2438245" y="6517313"/>
                </a:lnTo>
                <a:cubicBezTo>
                  <a:pt x="2401807" y="6517985"/>
                  <a:pt x="2368299" y="6518156"/>
                  <a:pt x="2336678" y="6517988"/>
                </a:cubicBezTo>
                <a:lnTo>
                  <a:pt x="2185932" y="6514754"/>
                </a:lnTo>
                <a:lnTo>
                  <a:pt x="1960620" y="6520062"/>
                </a:lnTo>
                <a:cubicBezTo>
                  <a:pt x="1876521" y="6521810"/>
                  <a:pt x="1788378" y="6523022"/>
                  <a:pt x="1701155" y="6522387"/>
                </a:cubicBezTo>
                <a:lnTo>
                  <a:pt x="1589271" y="6518529"/>
                </a:lnTo>
                <a:lnTo>
                  <a:pt x="1539168" y="6519829"/>
                </a:lnTo>
                <a:cubicBezTo>
                  <a:pt x="1395291" y="6522782"/>
                  <a:pt x="1407110" y="6517174"/>
                  <a:pt x="1287620" y="6513630"/>
                </a:cubicBezTo>
                <a:cubicBezTo>
                  <a:pt x="1168131" y="6510087"/>
                  <a:pt x="1041230" y="6513238"/>
                  <a:pt x="932033" y="6514000"/>
                </a:cubicBezTo>
                <a:lnTo>
                  <a:pt x="918750" y="6513952"/>
                </a:lnTo>
                <a:lnTo>
                  <a:pt x="858917" y="6514806"/>
                </a:lnTo>
                <a:cubicBezTo>
                  <a:pt x="826932" y="6514879"/>
                  <a:pt x="792070" y="6514545"/>
                  <a:pt x="753341" y="6513630"/>
                </a:cubicBezTo>
                <a:cubicBezTo>
                  <a:pt x="443511" y="6506311"/>
                  <a:pt x="354936" y="6524642"/>
                  <a:pt x="17841" y="6513630"/>
                </a:cubicBezTo>
                <a:cubicBezTo>
                  <a:pt x="-956" y="6342673"/>
                  <a:pt x="-10467" y="6012653"/>
                  <a:pt x="17841" y="5799484"/>
                </a:cubicBezTo>
                <a:lnTo>
                  <a:pt x="19845" y="5756408"/>
                </a:lnTo>
                <a:lnTo>
                  <a:pt x="17841" y="5734561"/>
                </a:lnTo>
                <a:cubicBezTo>
                  <a:pt x="13149" y="5695472"/>
                  <a:pt x="12578" y="5648752"/>
                  <a:pt x="13918" y="5598323"/>
                </a:cubicBezTo>
                <a:lnTo>
                  <a:pt x="18180" y="5508699"/>
                </a:lnTo>
                <a:lnTo>
                  <a:pt x="16493" y="5477760"/>
                </a:lnTo>
                <a:cubicBezTo>
                  <a:pt x="8966" y="5369709"/>
                  <a:pt x="1889" y="5260695"/>
                  <a:pt x="17841" y="5150260"/>
                </a:cubicBezTo>
                <a:cubicBezTo>
                  <a:pt x="-3463" y="5038150"/>
                  <a:pt x="-2139" y="4857473"/>
                  <a:pt x="6850" y="4650409"/>
                </a:cubicBezTo>
                <a:lnTo>
                  <a:pt x="14633" y="4498670"/>
                </a:lnTo>
                <a:lnTo>
                  <a:pt x="14494" y="4495758"/>
                </a:lnTo>
                <a:cubicBezTo>
                  <a:pt x="12245" y="4421472"/>
                  <a:pt x="13025" y="4335511"/>
                  <a:pt x="14442" y="4243130"/>
                </a:cubicBezTo>
                <a:lnTo>
                  <a:pt x="16801" y="4091152"/>
                </a:lnTo>
                <a:lnTo>
                  <a:pt x="13537" y="4018512"/>
                </a:lnTo>
                <a:lnTo>
                  <a:pt x="17696" y="3920163"/>
                </a:lnTo>
                <a:lnTo>
                  <a:pt x="17841" y="3851812"/>
                </a:lnTo>
                <a:cubicBezTo>
                  <a:pt x="15571" y="3651484"/>
                  <a:pt x="26219" y="3546077"/>
                  <a:pt x="24551" y="3386181"/>
                </a:cubicBezTo>
                <a:lnTo>
                  <a:pt x="24397" y="3379573"/>
                </a:lnTo>
                <a:lnTo>
                  <a:pt x="22173" y="3327681"/>
                </a:lnTo>
                <a:cubicBezTo>
                  <a:pt x="20895" y="3304536"/>
                  <a:pt x="19446" y="3284181"/>
                  <a:pt x="17841" y="3267510"/>
                </a:cubicBezTo>
                <a:cubicBezTo>
                  <a:pt x="8213" y="3167488"/>
                  <a:pt x="-3113" y="2984082"/>
                  <a:pt x="3931" y="2799801"/>
                </a:cubicBezTo>
                <a:lnTo>
                  <a:pt x="4125" y="2797274"/>
                </a:lnTo>
                <a:lnTo>
                  <a:pt x="3717" y="2776150"/>
                </a:lnTo>
                <a:cubicBezTo>
                  <a:pt x="3237" y="2640023"/>
                  <a:pt x="7465" y="2516197"/>
                  <a:pt x="17841" y="2423520"/>
                </a:cubicBezTo>
                <a:cubicBezTo>
                  <a:pt x="20435" y="2400350"/>
                  <a:pt x="22069" y="2375698"/>
                  <a:pt x="22982" y="2349684"/>
                </a:cubicBezTo>
                <a:lnTo>
                  <a:pt x="23157" y="2331991"/>
                </a:lnTo>
                <a:lnTo>
                  <a:pt x="21648" y="2290240"/>
                </a:lnTo>
                <a:cubicBezTo>
                  <a:pt x="18695" y="2240502"/>
                  <a:pt x="15426" y="2193755"/>
                  <a:pt x="14054" y="2150784"/>
                </a:cubicBezTo>
                <a:lnTo>
                  <a:pt x="17291" y="2050968"/>
                </a:lnTo>
                <a:lnTo>
                  <a:pt x="12351" y="1872365"/>
                </a:lnTo>
                <a:cubicBezTo>
                  <a:pt x="11665" y="1799113"/>
                  <a:pt x="12859" y="1722821"/>
                  <a:pt x="17841" y="1644450"/>
                </a:cubicBezTo>
                <a:lnTo>
                  <a:pt x="21169" y="1569934"/>
                </a:lnTo>
                <a:lnTo>
                  <a:pt x="20488" y="1547698"/>
                </a:lnTo>
                <a:cubicBezTo>
                  <a:pt x="19568" y="1516527"/>
                  <a:pt x="18663" y="1483900"/>
                  <a:pt x="17841" y="1449683"/>
                </a:cubicBezTo>
                <a:cubicBezTo>
                  <a:pt x="11271" y="1175953"/>
                  <a:pt x="1415" y="1152151"/>
                  <a:pt x="17841" y="995226"/>
                </a:cubicBezTo>
                <a:lnTo>
                  <a:pt x="19885" y="968921"/>
                </a:lnTo>
                <a:lnTo>
                  <a:pt x="17841" y="930304"/>
                </a:lnTo>
                <a:cubicBezTo>
                  <a:pt x="7442" y="768208"/>
                  <a:pt x="7865" y="285783"/>
                  <a:pt x="17841" y="21390"/>
                </a:cubicBezTo>
                <a:cubicBezTo>
                  <a:pt x="147136" y="10433"/>
                  <a:pt x="296588" y="9602"/>
                  <a:pt x="440468" y="11925"/>
                </a:cubicBezTo>
                <a:lnTo>
                  <a:pt x="473966" y="12726"/>
                </a:lnTo>
                <a:lnTo>
                  <a:pt x="478805" y="12539"/>
                </a:lnTo>
                <a:lnTo>
                  <a:pt x="484496" y="12977"/>
                </a:lnTo>
                <a:lnTo>
                  <a:pt x="648894" y="16905"/>
                </a:lnTo>
                <a:cubicBezTo>
                  <a:pt x="714833" y="18773"/>
                  <a:pt x="776163" y="20559"/>
                  <a:pt x="829667" y="21390"/>
                </a:cubicBezTo>
                <a:lnTo>
                  <a:pt x="916694" y="22693"/>
                </a:lnTo>
                <a:lnTo>
                  <a:pt x="933747" y="21390"/>
                </a:lnTo>
                <a:cubicBezTo>
                  <a:pt x="1086511" y="12604"/>
                  <a:pt x="1591110" y="15003"/>
                  <a:pt x="1863531" y="21390"/>
                </a:cubicBezTo>
                <a:lnTo>
                  <a:pt x="1920387" y="22646"/>
                </a:lnTo>
                <a:lnTo>
                  <a:pt x="2054705" y="24358"/>
                </a:lnTo>
                <a:cubicBezTo>
                  <a:pt x="2107717" y="24456"/>
                  <a:pt x="2161143" y="23719"/>
                  <a:pt x="2217404" y="21390"/>
                </a:cubicBezTo>
                <a:cubicBezTo>
                  <a:pt x="2442445" y="12073"/>
                  <a:pt x="2732199" y="18194"/>
                  <a:pt x="2911273" y="21390"/>
                </a:cubicBezTo>
                <a:lnTo>
                  <a:pt x="3023675" y="20799"/>
                </a:lnTo>
                <a:lnTo>
                  <a:pt x="3093869" y="15816"/>
                </a:lnTo>
                <a:cubicBezTo>
                  <a:pt x="3182922" y="11551"/>
                  <a:pt x="3301373" y="10993"/>
                  <a:pt x="3429365" y="12165"/>
                </a:cubicBezTo>
                <a:lnTo>
                  <a:pt x="3575555" y="14425"/>
                </a:lnTo>
                <a:lnTo>
                  <a:pt x="3605772" y="13210"/>
                </a:lnTo>
                <a:cubicBezTo>
                  <a:pt x="3774503" y="6974"/>
                  <a:pt x="3960371" y="3465"/>
                  <a:pt x="4063093" y="21390"/>
                </a:cubicBezTo>
                <a:lnTo>
                  <a:pt x="4088792" y="24677"/>
                </a:lnTo>
                <a:lnTo>
                  <a:pt x="4129769" y="25744"/>
                </a:lnTo>
                <a:cubicBezTo>
                  <a:pt x="4269845" y="29597"/>
                  <a:pt x="4297423" y="30995"/>
                  <a:pt x="4403088" y="21390"/>
                </a:cubicBezTo>
                <a:cubicBezTo>
                  <a:pt x="4473592" y="10814"/>
                  <a:pt x="4858406" y="-6032"/>
                  <a:pt x="5096956" y="21390"/>
                </a:cubicBezTo>
                <a:lnTo>
                  <a:pt x="5251798" y="27914"/>
                </a:lnTo>
                <a:lnTo>
                  <a:pt x="5332872" y="21390"/>
                </a:lnTo>
                <a:cubicBezTo>
                  <a:pt x="5422885" y="11295"/>
                  <a:pt x="5502187" y="8863"/>
                  <a:pt x="5576462" y="10240"/>
                </a:cubicBezTo>
                <a:lnTo>
                  <a:pt x="5700011" y="17015"/>
                </a:lnTo>
                <a:lnTo>
                  <a:pt x="5761151" y="15143"/>
                </a:lnTo>
                <a:cubicBezTo>
                  <a:pt x="5846776" y="14123"/>
                  <a:pt x="5935566" y="15403"/>
                  <a:pt x="6026740" y="21390"/>
                </a:cubicBezTo>
                <a:lnTo>
                  <a:pt x="6161088" y="29209"/>
                </a:lnTo>
                <a:lnTo>
                  <a:pt x="6262655" y="21390"/>
                </a:lnTo>
                <a:cubicBezTo>
                  <a:pt x="6405549" y="5694"/>
                  <a:pt x="6517747" y="175"/>
                  <a:pt x="6610089" y="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32762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C9A420-135B-3067-3603-A5D28DEC90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6365" y="915153"/>
            <a:ext cx="4928623" cy="649548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 defTabSz="914400"/>
            <a:r>
              <a:rPr lang="en-US" sz="3000"/>
              <a:t>Tardy—being late to class. </a:t>
            </a:r>
            <a:br>
              <a:rPr lang="en-US" sz="3000"/>
            </a:br>
            <a:r>
              <a:rPr lang="en-US" sz="3000"/>
              <a:t>Being tardy to periods 2, 3, or 4 is accompanied by a detention.</a:t>
            </a:r>
            <a:br>
              <a:rPr lang="en-US" sz="3000"/>
            </a:br>
            <a:r>
              <a:rPr lang="en-US" sz="3000" b="1"/>
              <a:t>Period 2, 3, 4 teachers </a:t>
            </a:r>
            <a:r>
              <a:rPr lang="en-US" sz="3000" b="1" i="1"/>
              <a:t>write</a:t>
            </a:r>
            <a:r>
              <a:rPr lang="en-US" sz="3000" b="1"/>
              <a:t> &amp; submit the detention.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is a detention if you are a bus rider and your bus was on time.  </a:t>
            </a:r>
            <a:br>
              <a:rPr lang="en-US" sz="3000"/>
            </a:br>
            <a:r>
              <a:rPr lang="en-US" sz="3000"/>
              <a:t>Being tardy to 1</a:t>
            </a:r>
            <a:r>
              <a:rPr lang="en-US" sz="3000" baseline="30000"/>
              <a:t>st</a:t>
            </a:r>
            <a:r>
              <a:rPr lang="en-US" sz="3000"/>
              <a:t> period and you are not a bus rider is a detention for every 3</a:t>
            </a:r>
            <a:r>
              <a:rPr lang="en-US" sz="3000" baseline="30000"/>
              <a:t>rd</a:t>
            </a:r>
            <a:r>
              <a:rPr lang="en-US" sz="3000"/>
              <a:t> occurrence.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E1F413-27A0-B641-9C21-694B568CCA28}"/>
              </a:ext>
            </a:extLst>
          </p:cNvPr>
          <p:cNvSpPr txBox="1"/>
          <p:nvPr/>
        </p:nvSpPr>
        <p:spPr>
          <a:xfrm>
            <a:off x="686364" y="7506039"/>
            <a:ext cx="4928623" cy="11029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kern="1200">
                <a:solidFill>
                  <a:schemeClr val="tx1"/>
                </a:solidFill>
              </a:rPr>
              <a:t>*Does not apply to excused tardies.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B07ACE-43C5-3E1A-F8DD-8345DFA9B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4986" y="0"/>
            <a:ext cx="738656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3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83F98-67C0-A032-C00B-9ED62C1EB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1373713"/>
            <a:ext cx="11216640" cy="1648890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Arial Black" panose="020B0A04020102020204" pitchFamily="34" charset="0"/>
              </a:rPr>
              <a:t>Lanyards and IDs are a </a:t>
            </a:r>
            <a:r>
              <a:rPr lang="en-US" u="sng">
                <a:latin typeface="Arial Black" panose="020B0A04020102020204" pitchFamily="34" charset="0"/>
              </a:rPr>
              <a:t>Mandatory</a:t>
            </a:r>
            <a:br>
              <a:rPr lang="en-US" u="sng">
                <a:latin typeface="Arial Black" panose="020B0A04020102020204" pitchFamily="34" charset="0"/>
              </a:rPr>
            </a:br>
            <a:r>
              <a:rPr lang="en-US">
                <a:latin typeface="Arial Black" panose="020B0A04020102020204" pitchFamily="34" charset="0"/>
              </a:rPr>
              <a:t>Part of your uniform</a:t>
            </a:r>
            <a:br>
              <a:rPr lang="en-US" u="sng"/>
            </a:b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55E99F-5567-9916-CF1B-3C90006DB7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1069872">
            <a:off x="834796" y="6796054"/>
            <a:ext cx="2639146" cy="154483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F55A106-28AA-7D73-E1DB-46BB1E55D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429" y="3259048"/>
            <a:ext cx="1229607" cy="339686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36F76A0-AB1E-DEF9-D18F-441752BD11C5}"/>
              </a:ext>
            </a:extLst>
          </p:cNvPr>
          <p:cNvSpPr txBox="1"/>
          <p:nvPr/>
        </p:nvSpPr>
        <p:spPr>
          <a:xfrm>
            <a:off x="3915539" y="3886511"/>
            <a:ext cx="7141859" cy="35390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Keep in your backpack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Needs to be worn everyday you’re at school 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r>
              <a:rPr lang="en-US" sz="3413" kern="1200">
                <a:solidFill>
                  <a:prstClr val="black"/>
                </a:solidFill>
                <a:latin typeface="Arial Black" panose="020B0A04020102020204" pitchFamily="34" charset="0"/>
                <a:ea typeface="+mn-ea"/>
                <a:cs typeface="+mn-cs"/>
              </a:rPr>
              <a:t>No Lanyard and ID will result in a dress code violation.</a:t>
            </a:r>
          </a:p>
          <a:p>
            <a:pPr marL="304810" indent="-304810" defTabSz="975390">
              <a:buFont typeface="Arial" panose="020B0604020202020204" pitchFamily="34" charset="0"/>
              <a:buChar char="•"/>
            </a:pPr>
            <a:endParaRPr lang="en-US" sz="1920" kern="1200">
              <a:solidFill>
                <a:prstClr val="black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706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D47693-ED39-4937-A888-6C1B2E0FB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16" y="508000"/>
            <a:ext cx="11044013" cy="1739182"/>
          </a:xfrm>
        </p:spPr>
        <p:txBody>
          <a:bodyPr>
            <a:noAutofit/>
          </a:bodyPr>
          <a:lstStyle/>
          <a:p>
            <a:r>
              <a:rPr lang="en-US" sz="5400">
                <a:latin typeface="Georgia Pro Semibold" panose="020F0502020204030204" pitchFamily="18" charset="0"/>
              </a:rPr>
              <a:t>No Sports on Turf Afterschool without a Coach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09CA620-6FC4-B593-91EF-6E43C825520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36002" y="2578101"/>
            <a:ext cx="11732796" cy="6990622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7F75214-87B2-4A17-9792-0528ACB1C2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114130" y="5633077"/>
            <a:ext cx="1106482" cy="11064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43F6731-1C60-4B41-89DF-6407F6842F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162521" y="3938268"/>
            <a:ext cx="891705" cy="8999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D384FE-7756-4A8D-4AD3-3BC1638CA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0612" y="7098342"/>
            <a:ext cx="1129063" cy="110648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C6236-D56A-6722-0B31-7211792438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13475" y="4885845"/>
            <a:ext cx="1106481" cy="130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65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3616" y="1584426"/>
            <a:ext cx="0" cy="8157351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DD51B-E203-72D3-9C3D-3737F094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79" r="8820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961819" cy="9753600"/>
          </a:xfrm>
          <a:prstGeom prst="rect">
            <a:avLst/>
          </a:prstGeom>
          <a:gradFill>
            <a:gsLst>
              <a:gs pos="58000">
                <a:schemeClr val="bg1">
                  <a:alpha val="30000"/>
                </a:schemeClr>
              </a:gs>
              <a:gs pos="33000">
                <a:schemeClr val="bg1">
                  <a:alpha val="2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1F6008-8F4E-47D3-8648-2CB53014C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846" y="1596248"/>
            <a:ext cx="4291584" cy="398537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defTabSz="914400"/>
            <a:r>
              <a:rPr lang="en-US" sz="6700" b="1" i="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NO FOOD or drink  ON THE COURT </a:t>
            </a:r>
          </a:p>
        </p:txBody>
      </p:sp>
    </p:spTree>
    <p:extLst>
      <p:ext uri="{BB962C8B-B14F-4D97-AF65-F5344CB8AC3E}">
        <p14:creationId xmlns:p14="http://schemas.microsoft.com/office/powerpoint/2010/main" val="3004277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812" y="682752"/>
            <a:ext cx="11987175" cy="838809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F17EE2-04B4-F102-F10B-D972048B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6364" y="1707059"/>
            <a:ext cx="11632071" cy="633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6631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D75A5B51-0925-4835-8511-A0DD17EAA9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0769A-7E01-E876-67AE-5A5A3311E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491" y="519288"/>
            <a:ext cx="5648016" cy="2935194"/>
          </a:xfrm>
        </p:spPr>
        <p:txBody>
          <a:bodyPr anchor="b">
            <a:normAutofit/>
          </a:bodyPr>
          <a:lstStyle/>
          <a:p>
            <a:r>
              <a:rPr lang="en-US" sz="6700" i="1" u="sng"/>
              <a:t>NEW</a:t>
            </a:r>
            <a:r>
              <a:rPr lang="en-US" sz="6700" i="1"/>
              <a:t> </a:t>
            </a:r>
            <a:r>
              <a:rPr lang="en-US" sz="6700"/>
              <a:t> Lunch Detention Procedure</a:t>
            </a:r>
            <a:endParaRPr lang="en-US" sz="6700" i="1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5CDFD20D-8E4F-4E3A-AF87-93F23E0D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080" y="3769146"/>
            <a:ext cx="4632960" cy="26009"/>
          </a:xfrm>
          <a:custGeom>
            <a:avLst/>
            <a:gdLst>
              <a:gd name="connsiteX0" fmla="*/ 0 w 4632960"/>
              <a:gd name="connsiteY0" fmla="*/ 0 h 26009"/>
              <a:gd name="connsiteX1" fmla="*/ 615522 w 4632960"/>
              <a:gd name="connsiteY1" fmla="*/ 0 h 26009"/>
              <a:gd name="connsiteX2" fmla="*/ 1138384 w 4632960"/>
              <a:gd name="connsiteY2" fmla="*/ 0 h 26009"/>
              <a:gd name="connsiteX3" fmla="*/ 1707577 w 4632960"/>
              <a:gd name="connsiteY3" fmla="*/ 0 h 26009"/>
              <a:gd name="connsiteX4" fmla="*/ 2415758 w 4632960"/>
              <a:gd name="connsiteY4" fmla="*/ 0 h 26009"/>
              <a:gd name="connsiteX5" fmla="*/ 3031280 w 4632960"/>
              <a:gd name="connsiteY5" fmla="*/ 0 h 26009"/>
              <a:gd name="connsiteX6" fmla="*/ 3600472 w 4632960"/>
              <a:gd name="connsiteY6" fmla="*/ 0 h 26009"/>
              <a:gd name="connsiteX7" fmla="*/ 4632960 w 4632960"/>
              <a:gd name="connsiteY7" fmla="*/ 0 h 26009"/>
              <a:gd name="connsiteX8" fmla="*/ 4632960 w 4632960"/>
              <a:gd name="connsiteY8" fmla="*/ 26009 h 26009"/>
              <a:gd name="connsiteX9" fmla="*/ 3971109 w 4632960"/>
              <a:gd name="connsiteY9" fmla="*/ 26009 h 26009"/>
              <a:gd name="connsiteX10" fmla="*/ 3401916 w 4632960"/>
              <a:gd name="connsiteY10" fmla="*/ 26009 h 26009"/>
              <a:gd name="connsiteX11" fmla="*/ 2647406 w 4632960"/>
              <a:gd name="connsiteY11" fmla="*/ 26009 h 26009"/>
              <a:gd name="connsiteX12" fmla="*/ 2031884 w 4632960"/>
              <a:gd name="connsiteY12" fmla="*/ 26009 h 26009"/>
              <a:gd name="connsiteX13" fmla="*/ 1509021 w 4632960"/>
              <a:gd name="connsiteY13" fmla="*/ 26009 h 26009"/>
              <a:gd name="connsiteX14" fmla="*/ 800840 w 4632960"/>
              <a:gd name="connsiteY14" fmla="*/ 26009 h 26009"/>
              <a:gd name="connsiteX15" fmla="*/ 0 w 4632960"/>
              <a:gd name="connsiteY15" fmla="*/ 26009 h 26009"/>
              <a:gd name="connsiteX16" fmla="*/ 0 w 4632960"/>
              <a:gd name="connsiteY1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632960" h="26009" fill="none" extrusionOk="0">
                <a:moveTo>
                  <a:pt x="0" y="0"/>
                </a:moveTo>
                <a:cubicBezTo>
                  <a:pt x="127837" y="21414"/>
                  <a:pt x="327600" y="6216"/>
                  <a:pt x="615522" y="0"/>
                </a:cubicBezTo>
                <a:cubicBezTo>
                  <a:pt x="903444" y="-6216"/>
                  <a:pt x="989086" y="-7676"/>
                  <a:pt x="1138384" y="0"/>
                </a:cubicBezTo>
                <a:cubicBezTo>
                  <a:pt x="1287682" y="7676"/>
                  <a:pt x="1519174" y="-16911"/>
                  <a:pt x="1707577" y="0"/>
                </a:cubicBezTo>
                <a:cubicBezTo>
                  <a:pt x="1895980" y="16911"/>
                  <a:pt x="2111074" y="17707"/>
                  <a:pt x="2415758" y="0"/>
                </a:cubicBezTo>
                <a:cubicBezTo>
                  <a:pt x="2720442" y="-17707"/>
                  <a:pt x="2745474" y="-10360"/>
                  <a:pt x="3031280" y="0"/>
                </a:cubicBezTo>
                <a:cubicBezTo>
                  <a:pt x="3317086" y="10360"/>
                  <a:pt x="3366778" y="-3283"/>
                  <a:pt x="3600472" y="0"/>
                </a:cubicBezTo>
                <a:cubicBezTo>
                  <a:pt x="3834166" y="3283"/>
                  <a:pt x="4125679" y="-44444"/>
                  <a:pt x="4632960" y="0"/>
                </a:cubicBezTo>
                <a:cubicBezTo>
                  <a:pt x="4632966" y="10132"/>
                  <a:pt x="4633135" y="15816"/>
                  <a:pt x="4632960" y="26009"/>
                </a:cubicBezTo>
                <a:cubicBezTo>
                  <a:pt x="4376410" y="30932"/>
                  <a:pt x="4261443" y="-1256"/>
                  <a:pt x="3971109" y="26009"/>
                </a:cubicBezTo>
                <a:cubicBezTo>
                  <a:pt x="3680775" y="53274"/>
                  <a:pt x="3541574" y="25849"/>
                  <a:pt x="3401916" y="26009"/>
                </a:cubicBezTo>
                <a:cubicBezTo>
                  <a:pt x="3262258" y="26169"/>
                  <a:pt x="2989386" y="49725"/>
                  <a:pt x="2647406" y="26009"/>
                </a:cubicBezTo>
                <a:cubicBezTo>
                  <a:pt x="2305426" y="2294"/>
                  <a:pt x="2253724" y="44935"/>
                  <a:pt x="2031884" y="26009"/>
                </a:cubicBezTo>
                <a:cubicBezTo>
                  <a:pt x="1810044" y="7083"/>
                  <a:pt x="1655986" y="16231"/>
                  <a:pt x="1509021" y="26009"/>
                </a:cubicBezTo>
                <a:cubicBezTo>
                  <a:pt x="1362056" y="35787"/>
                  <a:pt x="1083832" y="14781"/>
                  <a:pt x="800840" y="26009"/>
                </a:cubicBezTo>
                <a:cubicBezTo>
                  <a:pt x="517848" y="37237"/>
                  <a:pt x="194680" y="60871"/>
                  <a:pt x="0" y="26009"/>
                </a:cubicBezTo>
                <a:cubicBezTo>
                  <a:pt x="192" y="16747"/>
                  <a:pt x="-937" y="6033"/>
                  <a:pt x="0" y="0"/>
                </a:cubicBezTo>
                <a:close/>
              </a:path>
              <a:path w="4632960" h="26009" stroke="0" extrusionOk="0">
                <a:moveTo>
                  <a:pt x="0" y="0"/>
                </a:moveTo>
                <a:cubicBezTo>
                  <a:pt x="140346" y="-14746"/>
                  <a:pt x="314567" y="-29439"/>
                  <a:pt x="615522" y="0"/>
                </a:cubicBezTo>
                <a:cubicBezTo>
                  <a:pt x="916477" y="29439"/>
                  <a:pt x="1020358" y="24196"/>
                  <a:pt x="1138384" y="0"/>
                </a:cubicBezTo>
                <a:cubicBezTo>
                  <a:pt x="1256410" y="-24196"/>
                  <a:pt x="1623263" y="451"/>
                  <a:pt x="1892895" y="0"/>
                </a:cubicBezTo>
                <a:cubicBezTo>
                  <a:pt x="2162527" y="-451"/>
                  <a:pt x="2355475" y="10506"/>
                  <a:pt x="2508417" y="0"/>
                </a:cubicBezTo>
                <a:cubicBezTo>
                  <a:pt x="2661359" y="-10506"/>
                  <a:pt x="2852512" y="-5306"/>
                  <a:pt x="3123939" y="0"/>
                </a:cubicBezTo>
                <a:cubicBezTo>
                  <a:pt x="3395366" y="5306"/>
                  <a:pt x="3687678" y="18666"/>
                  <a:pt x="3878449" y="0"/>
                </a:cubicBezTo>
                <a:cubicBezTo>
                  <a:pt x="4069220" y="-18666"/>
                  <a:pt x="4264525" y="-1490"/>
                  <a:pt x="4632960" y="0"/>
                </a:cubicBezTo>
                <a:cubicBezTo>
                  <a:pt x="4632128" y="6698"/>
                  <a:pt x="4631738" y="14746"/>
                  <a:pt x="4632960" y="26009"/>
                </a:cubicBezTo>
                <a:cubicBezTo>
                  <a:pt x="4509220" y="50817"/>
                  <a:pt x="4240543" y="31123"/>
                  <a:pt x="4063768" y="26009"/>
                </a:cubicBezTo>
                <a:cubicBezTo>
                  <a:pt x="3886993" y="20895"/>
                  <a:pt x="3618639" y="15370"/>
                  <a:pt x="3401916" y="26009"/>
                </a:cubicBezTo>
                <a:cubicBezTo>
                  <a:pt x="3185193" y="36648"/>
                  <a:pt x="2892816" y="57126"/>
                  <a:pt x="2740065" y="26009"/>
                </a:cubicBezTo>
                <a:cubicBezTo>
                  <a:pt x="2587314" y="-5108"/>
                  <a:pt x="2257758" y="21093"/>
                  <a:pt x="2124543" y="26009"/>
                </a:cubicBezTo>
                <a:cubicBezTo>
                  <a:pt x="1991328" y="30925"/>
                  <a:pt x="1626305" y="333"/>
                  <a:pt x="1370032" y="26009"/>
                </a:cubicBezTo>
                <a:cubicBezTo>
                  <a:pt x="1113759" y="51685"/>
                  <a:pt x="887540" y="45098"/>
                  <a:pt x="615522" y="26009"/>
                </a:cubicBezTo>
                <a:cubicBezTo>
                  <a:pt x="343504" y="6921"/>
                  <a:pt x="284425" y="14753"/>
                  <a:pt x="0" y="26009"/>
                </a:cubicBezTo>
                <a:cubicBezTo>
                  <a:pt x="281" y="14511"/>
                  <a:pt x="133" y="870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9E3A82-0C65-BB96-D105-556BED086E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91" y="4135829"/>
            <a:ext cx="5648016" cy="4649183"/>
          </a:xfrm>
        </p:spPr>
        <p:txBody>
          <a:bodyPr>
            <a:normAutofit/>
          </a:bodyPr>
          <a:lstStyle/>
          <a:p>
            <a:r>
              <a:rPr lang="en-US" sz="2300"/>
              <a:t>Lunch detention will be the entire week Monday to Friday</a:t>
            </a:r>
          </a:p>
          <a:p>
            <a:r>
              <a:rPr lang="en-US" sz="2300"/>
              <a:t> Each day at 12:20 students need to report to the cafeteria</a:t>
            </a:r>
          </a:p>
          <a:p>
            <a:r>
              <a:rPr lang="en-US" sz="2300"/>
              <a:t>Initial the sign in sheet for the day </a:t>
            </a:r>
          </a:p>
          <a:p>
            <a:r>
              <a:rPr lang="en-US" sz="2300"/>
              <a:t>Retrieve 1 glove and 1 bag from table inside cafeteria</a:t>
            </a:r>
          </a:p>
          <a:p>
            <a:r>
              <a:rPr lang="en-US" sz="2300"/>
              <a:t>Assist with picking up trash and trays left  behind by students around campus</a:t>
            </a:r>
          </a:p>
          <a:p>
            <a:r>
              <a:rPr lang="en-US" sz="2300"/>
              <a:t>Cameras will be reviewed to ensure Detention was served.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281F6E-12AC-6A1B-5F58-08FD712628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64"/>
          <a:stretch/>
        </p:blipFill>
        <p:spPr>
          <a:xfrm>
            <a:off x="6822823" y="1229919"/>
            <a:ext cx="2777179" cy="2673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EEF3DCB-E1FB-4E5B-3B02-B9E7F643D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9283" y="1390043"/>
            <a:ext cx="2777178" cy="235307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E9B6932-B5D6-70B2-262C-5C14CFA75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1632" y="4872900"/>
            <a:ext cx="5396019" cy="391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2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9D3E5E-4432-EDFC-7E6C-C43BC8F76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19200"/>
            <a:ext cx="13004800" cy="73152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7024CD3C-C655-9D1C-E3D1-6D0F1C88DAF2}"/>
              </a:ext>
            </a:extLst>
          </p:cNvPr>
          <p:cNvSpPr/>
          <p:nvPr/>
        </p:nvSpPr>
        <p:spPr>
          <a:xfrm>
            <a:off x="0" y="1219199"/>
            <a:ext cx="13004800" cy="7315199"/>
          </a:xfrm>
          <a:prstGeom prst="rect">
            <a:avLst/>
          </a:prstGeom>
          <a:solidFill>
            <a:schemeClr val="bg1">
              <a:lumMod val="7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C7753C-4BE2-614D-EAAA-DD2B0660A254}"/>
              </a:ext>
            </a:extLst>
          </p:cNvPr>
          <p:cNvSpPr txBox="1"/>
          <p:nvPr/>
        </p:nvSpPr>
        <p:spPr>
          <a:xfrm>
            <a:off x="0" y="1219200"/>
            <a:ext cx="13004800" cy="8802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5120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Student Parking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0358D41-D813-036F-40B1-23A492B17267}"/>
              </a:ext>
            </a:extLst>
          </p:cNvPr>
          <p:cNvSpPr txBox="1"/>
          <p:nvPr/>
        </p:nvSpPr>
        <p:spPr>
          <a:xfrm>
            <a:off x="0" y="791064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Non-Permitted Parking: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TOWED at OWNERS EXPENSE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AA983D-A933-F1E2-0EF8-2B39606EB0FA}"/>
              </a:ext>
            </a:extLst>
          </p:cNvPr>
          <p:cNvSpPr txBox="1"/>
          <p:nvPr/>
        </p:nvSpPr>
        <p:spPr>
          <a:xfrm>
            <a:off x="0" y="2770210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Only students with a parking permit may park on campus.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A5C383-84C4-F939-9A7F-02BFB37415CE}"/>
              </a:ext>
            </a:extLst>
          </p:cNvPr>
          <p:cNvSpPr txBox="1"/>
          <p:nvPr/>
        </p:nvSpPr>
        <p:spPr>
          <a:xfrm>
            <a:off x="-2" y="4053314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Warning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A221AE-31AD-1121-897F-7A944278F26C}"/>
              </a:ext>
            </a:extLst>
          </p:cNvPr>
          <p:cNvSpPr txBox="1"/>
          <p:nvPr/>
        </p:nvSpPr>
        <p:spPr>
          <a:xfrm>
            <a:off x="0" y="5337083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Detention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622783-89CF-BC93-B0D0-0A6C8D4E81F8}"/>
              </a:ext>
            </a:extLst>
          </p:cNvPr>
          <p:cNvSpPr txBox="1"/>
          <p:nvPr/>
        </p:nvSpPr>
        <p:spPr>
          <a:xfrm>
            <a:off x="0" y="6630131"/>
            <a:ext cx="13004800" cy="617541"/>
          </a:xfrm>
          <a:prstGeom prst="rect">
            <a:avLst/>
          </a:prstGeom>
          <a:solidFill>
            <a:srgbClr val="711919"/>
          </a:solidFill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 defTabSz="975390"/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  <a:r>
              <a:rPr lang="en-US" sz="3413" b="1" kern="1200" baseline="300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rd</a:t>
            </a:r>
            <a:r>
              <a:rPr lang="en-US" sz="3413" b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Violation: </a:t>
            </a:r>
            <a:r>
              <a:rPr lang="en-US" sz="3413" b="1" i="1" kern="1200">
                <a:solidFill>
                  <a:srgbClr val="FFC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Revocation of  Parking Permit</a:t>
            </a:r>
          </a:p>
        </p:txBody>
      </p:sp>
    </p:spTree>
    <p:extLst>
      <p:ext uri="{BB962C8B-B14F-4D97-AF65-F5344CB8AC3E}">
        <p14:creationId xmlns:p14="http://schemas.microsoft.com/office/powerpoint/2010/main" val="7867435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28D2853-F37D-97F6-D86C-E041B1D43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Upcoming Testing	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7D42CBF-DDFC-8EAD-FB49-F4A39A608B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4079" y="3166533"/>
            <a:ext cx="7670800" cy="46414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/>
              <a:t>PM2 Reading/Math</a:t>
            </a:r>
            <a:r>
              <a:rPr lang="en-US" dirty="0"/>
              <a:t>—week of 12/2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Algebra/Geometry EOC</a:t>
            </a:r>
            <a:r>
              <a:rPr lang="en-US" dirty="0"/>
              <a:t>—12/11</a:t>
            </a:r>
          </a:p>
          <a:p>
            <a:pPr marL="0" indent="0">
              <a:buNone/>
            </a:pPr>
            <a:r>
              <a:rPr lang="en-US" b="1" dirty="0"/>
              <a:t>Biology EOC</a:t>
            </a:r>
            <a:r>
              <a:rPr lang="en-US" dirty="0"/>
              <a:t>—12/12</a:t>
            </a:r>
          </a:p>
          <a:p>
            <a:pPr marL="0" indent="0">
              <a:buNone/>
            </a:pPr>
            <a:r>
              <a:rPr lang="en-US" b="1" dirty="0"/>
              <a:t>US History/Civics EOC</a:t>
            </a:r>
            <a:r>
              <a:rPr lang="en-US" dirty="0"/>
              <a:t>—12/13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Classroom Finals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Periods 1/3: 12/16</a:t>
            </a:r>
          </a:p>
          <a:p>
            <a:pPr marL="0" indent="0">
              <a:buNone/>
            </a:pPr>
            <a:r>
              <a:rPr lang="en-US" dirty="0"/>
              <a:t>Periods 2/4:  12/17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6514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B5E183-C3B0-F42F-6EFB-FC8FFF7ADB5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r="12666" b="-1"/>
          <a:stretch/>
        </p:blipFill>
        <p:spPr>
          <a:xfrm>
            <a:off x="20" y="10"/>
            <a:ext cx="13004780" cy="97535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50AB553-2A96-4A92-96F2-93548E096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gradFill>
            <a:gsLst>
              <a:gs pos="10000">
                <a:schemeClr val="bg2">
                  <a:alpha val="68000"/>
                </a:schemeClr>
              </a:gs>
              <a:gs pos="85000">
                <a:schemeClr val="bg2">
                  <a:alpha val="97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CF20CA80-3CA1-4787-A502-43F16D95850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69522739"/>
              </p:ext>
            </p:extLst>
          </p:nvPr>
        </p:nvGraphicFramePr>
        <p:xfrm>
          <a:off x="894080" y="2596444"/>
          <a:ext cx="11216640" cy="618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372964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A527D00-C21D-1F29-40EB-B688C174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Kyryliw’s</a:t>
            </a:r>
            <a:r>
              <a:rPr lang="en-US"/>
              <a:t> US History EOC Study Sessions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0A5B7FB0-E9E8-0612-FB84-09B48D3FDF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28125" y="4039029"/>
            <a:ext cx="9541783" cy="3303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0156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-Monday December 2nd- Thursday December 5th  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Afterschool from 4:10-5:15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-Saturday, December 7th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12pm-2 pm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-Monday December 9th-Thursday, December 12th</a:t>
            </a:r>
            <a:endParaRPr kumimoji="0" lang="en-US" alt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</a:rPr>
              <a:t>Afterschool from 4:10-5:15</a:t>
            </a:r>
            <a:endParaRPr kumimoji="0" lang="en-US" altLang="en-US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6949BB-F704-48EE-1871-A2FB7C291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1675" y="0"/>
            <a:ext cx="2143125" cy="2143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ACB1C-1D9E-32D7-0AE9-4A3F0BF48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3062" y="1776062"/>
            <a:ext cx="4029075" cy="2295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4AC6EA-5F68-FD1B-633F-48BC47036D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4549" y="2214212"/>
            <a:ext cx="3115151" cy="1857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3EB776-F275-9E14-1B7C-85ED5D8C91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118" y="4902647"/>
            <a:ext cx="3705225" cy="12287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9C54264-067C-CCA3-4EB4-816F3D1CB5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855" y="4400320"/>
            <a:ext cx="3115151" cy="1905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F245F2-1021-8654-F865-EB14C23935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00343" y="7040737"/>
            <a:ext cx="3522663" cy="2439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AA92C8-8053-CAD5-5001-1A04078600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38799" y="7070551"/>
            <a:ext cx="1828800" cy="24955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9B6ED2-A685-43DD-D3A9-45FD9CB37C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1844" y="1815395"/>
            <a:ext cx="2857500" cy="1600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DC3E73-A022-3E19-603C-773C47ED0E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626" y="7659698"/>
            <a:ext cx="398871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615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C24B1-DE98-1B00-ECB8-07434025F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21631-17B6-A173-7CC1-095A29A533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447A44-0EB1-2D7E-643C-5DEB79BAA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0" y="0"/>
            <a:ext cx="91185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7745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E2D57-67B4-9F74-820E-5D67DFA3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87B1B-C950-1E68-0A12-658717D27B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336FD-17E0-66B6-D2AF-7AC558896B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004799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5953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2B99559-2F1D-8A26-F5E4-5E09B97F3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406" y="650240"/>
            <a:ext cx="8431987" cy="845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96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ed dragon with wings and sharp teeth&#10;&#10;Description automatically generated">
            <a:extLst>
              <a:ext uri="{FF2B5EF4-FFF2-40B4-BE49-F238E27FC236}">
                <a16:creationId xmlns:a16="http://schemas.microsoft.com/office/drawing/2014/main" id="{681596FD-D6C9-E95F-DE83-118554B46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7" r="2" b="2"/>
          <a:stretch/>
        </p:blipFill>
        <p:spPr>
          <a:xfrm>
            <a:off x="4141409" y="1219198"/>
            <a:ext cx="8863391" cy="7315189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1219199"/>
            <a:ext cx="4886962" cy="73152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75390">
                <a:defRPr/>
              </a:pPr>
              <a:endParaRPr lang="en-US" sz="192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 defTabSz="975390">
                    <a:defRPr/>
                  </a:pPr>
                  <a:endParaRPr lang="en-US" sz="1920" kern="120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5C2E6FF-9640-2B54-4AA2-066BBE5329B6}"/>
              </a:ext>
            </a:extLst>
          </p:cNvPr>
          <p:cNvSpPr txBox="1"/>
          <p:nvPr/>
        </p:nvSpPr>
        <p:spPr>
          <a:xfrm>
            <a:off x="430326" y="1463039"/>
            <a:ext cx="3502429" cy="232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75390">
              <a:defRPr/>
            </a:pPr>
            <a:r>
              <a:rPr lang="en-US" sz="4267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!Attention!</a:t>
            </a:r>
          </a:p>
          <a:p>
            <a:pPr algn="ctr" defTabSz="975390">
              <a:defRPr/>
            </a:pPr>
            <a:r>
              <a:rPr lang="en-US" sz="3413" kern="1200" dirty="0">
                <a:solidFill>
                  <a:srgbClr val="FF0000"/>
                </a:solidFill>
                <a:latin typeface="Algerian" panose="04020705040A02060702" pitchFamily="82" charset="0"/>
                <a:ea typeface="+mn-ea"/>
                <a:cs typeface="+mn-cs"/>
              </a:rPr>
              <a:t>Dungeons and Dragons Club INFO!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C07C3A-2382-76F7-3A5E-B525D56F4F67}"/>
              </a:ext>
            </a:extLst>
          </p:cNvPr>
          <p:cNvSpPr txBox="1"/>
          <p:nvPr/>
        </p:nvSpPr>
        <p:spPr>
          <a:xfrm>
            <a:off x="221672" y="4037774"/>
            <a:ext cx="3919735" cy="324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READY FOR ADVENTURE, THRILLS, AND FANTASY?</a:t>
            </a:r>
          </a:p>
          <a:p>
            <a:pPr algn="ctr" defTabSz="975390">
              <a:defRPr/>
            </a:pPr>
            <a:endParaRPr lang="en-US" sz="2560" kern="1200" dirty="0">
              <a:solidFill>
                <a:srgbClr val="FF0000"/>
              </a:solidFill>
              <a:latin typeface="Bernard MT Condensed" panose="02050806060905020404" pitchFamily="18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COME TO THE D&amp;D CLUB MEETINGS</a:t>
            </a:r>
          </a:p>
          <a:p>
            <a:pPr algn="ctr" defTabSz="975390">
              <a:defRPr/>
            </a:pPr>
            <a:endParaRPr lang="en-US" sz="2560" kern="1200" dirty="0">
              <a:solidFill>
                <a:srgbClr val="FF0000"/>
              </a:solidFill>
              <a:latin typeface="Bernard MT Condensed" panose="02050806060905020404" pitchFamily="18" charset="0"/>
              <a:ea typeface="+mn-ea"/>
              <a:cs typeface="+mn-cs"/>
            </a:endParaRPr>
          </a:p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MONDAYS AT 3:50 TO 5:15 PM</a:t>
            </a:r>
          </a:p>
          <a:p>
            <a:pPr algn="ctr" defTabSz="975390">
              <a:defRPr/>
            </a:pPr>
            <a:r>
              <a:rPr lang="en-US" sz="2560" kern="1200" dirty="0">
                <a:solidFill>
                  <a:srgbClr val="FF0000"/>
                </a:solidFill>
                <a:latin typeface="Bernard MT Condensed" panose="02050806060905020404" pitchFamily="18" charset="0"/>
                <a:ea typeface="+mn-ea"/>
                <a:cs typeface="+mn-cs"/>
              </a:rPr>
              <a:t>IN ROOM 175</a:t>
            </a:r>
          </a:p>
        </p:txBody>
      </p:sp>
    </p:spTree>
    <p:extLst>
      <p:ext uri="{BB962C8B-B14F-4D97-AF65-F5344CB8AC3E}">
        <p14:creationId xmlns:p14="http://schemas.microsoft.com/office/powerpoint/2010/main" val="3379747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9F64D1A-934B-06C3-69F1-D5F47CE89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0" y="519288"/>
            <a:ext cx="11216640" cy="1885246"/>
          </a:xfrm>
        </p:spPr>
        <p:txBody>
          <a:bodyPr>
            <a:normAutofit/>
          </a:bodyPr>
          <a:lstStyle/>
          <a:p>
            <a:r>
              <a:rPr lang="en-US" sz="6700"/>
              <a:t>School Clubs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3638" y="2385597"/>
            <a:ext cx="11577523" cy="26009"/>
          </a:xfrm>
          <a:custGeom>
            <a:avLst/>
            <a:gdLst>
              <a:gd name="connsiteX0" fmla="*/ 0 w 11577523"/>
              <a:gd name="connsiteY0" fmla="*/ 0 h 26009"/>
              <a:gd name="connsiteX1" fmla="*/ 333705 w 11577523"/>
              <a:gd name="connsiteY1" fmla="*/ 0 h 26009"/>
              <a:gd name="connsiteX2" fmla="*/ 1130511 w 11577523"/>
              <a:gd name="connsiteY2" fmla="*/ 0 h 26009"/>
              <a:gd name="connsiteX3" fmla="*/ 1464216 w 11577523"/>
              <a:gd name="connsiteY3" fmla="*/ 0 h 26009"/>
              <a:gd name="connsiteX4" fmla="*/ 1797921 w 11577523"/>
              <a:gd name="connsiteY4" fmla="*/ 0 h 26009"/>
              <a:gd name="connsiteX5" fmla="*/ 2710502 w 11577523"/>
              <a:gd name="connsiteY5" fmla="*/ 0 h 26009"/>
              <a:gd name="connsiteX6" fmla="*/ 3391533 w 11577523"/>
              <a:gd name="connsiteY6" fmla="*/ 0 h 26009"/>
              <a:gd name="connsiteX7" fmla="*/ 3725238 w 11577523"/>
              <a:gd name="connsiteY7" fmla="*/ 0 h 26009"/>
              <a:gd name="connsiteX8" fmla="*/ 4406269 w 11577523"/>
              <a:gd name="connsiteY8" fmla="*/ 0 h 26009"/>
              <a:gd name="connsiteX9" fmla="*/ 5318850 w 11577523"/>
              <a:gd name="connsiteY9" fmla="*/ 0 h 26009"/>
              <a:gd name="connsiteX10" fmla="*/ 5884106 w 11577523"/>
              <a:gd name="connsiteY10" fmla="*/ 0 h 26009"/>
              <a:gd name="connsiteX11" fmla="*/ 6449361 w 11577523"/>
              <a:gd name="connsiteY11" fmla="*/ 0 h 26009"/>
              <a:gd name="connsiteX12" fmla="*/ 7130392 w 11577523"/>
              <a:gd name="connsiteY12" fmla="*/ 0 h 26009"/>
              <a:gd name="connsiteX13" fmla="*/ 7927198 w 11577523"/>
              <a:gd name="connsiteY13" fmla="*/ 0 h 26009"/>
              <a:gd name="connsiteX14" fmla="*/ 8724004 w 11577523"/>
              <a:gd name="connsiteY14" fmla="*/ 0 h 26009"/>
              <a:gd name="connsiteX15" fmla="*/ 9520810 w 11577523"/>
              <a:gd name="connsiteY15" fmla="*/ 0 h 26009"/>
              <a:gd name="connsiteX16" fmla="*/ 10433391 w 11577523"/>
              <a:gd name="connsiteY16" fmla="*/ 0 h 26009"/>
              <a:gd name="connsiteX17" fmla="*/ 11577523 w 11577523"/>
              <a:gd name="connsiteY17" fmla="*/ 0 h 26009"/>
              <a:gd name="connsiteX18" fmla="*/ 11577523 w 11577523"/>
              <a:gd name="connsiteY18" fmla="*/ 26009 h 26009"/>
              <a:gd name="connsiteX19" fmla="*/ 10780717 w 11577523"/>
              <a:gd name="connsiteY19" fmla="*/ 26009 h 26009"/>
              <a:gd name="connsiteX20" fmla="*/ 10447012 w 11577523"/>
              <a:gd name="connsiteY20" fmla="*/ 26009 h 26009"/>
              <a:gd name="connsiteX21" fmla="*/ 9765981 w 11577523"/>
              <a:gd name="connsiteY21" fmla="*/ 26009 h 26009"/>
              <a:gd name="connsiteX22" fmla="*/ 9200726 w 11577523"/>
              <a:gd name="connsiteY22" fmla="*/ 26009 h 26009"/>
              <a:gd name="connsiteX23" fmla="*/ 8635470 w 11577523"/>
              <a:gd name="connsiteY23" fmla="*/ 26009 h 26009"/>
              <a:gd name="connsiteX24" fmla="*/ 8070215 w 11577523"/>
              <a:gd name="connsiteY24" fmla="*/ 26009 h 26009"/>
              <a:gd name="connsiteX25" fmla="*/ 7504959 w 11577523"/>
              <a:gd name="connsiteY25" fmla="*/ 26009 h 26009"/>
              <a:gd name="connsiteX26" fmla="*/ 6708153 w 11577523"/>
              <a:gd name="connsiteY26" fmla="*/ 26009 h 26009"/>
              <a:gd name="connsiteX27" fmla="*/ 6027122 w 11577523"/>
              <a:gd name="connsiteY27" fmla="*/ 26009 h 26009"/>
              <a:gd name="connsiteX28" fmla="*/ 5693417 w 11577523"/>
              <a:gd name="connsiteY28" fmla="*/ 26009 h 26009"/>
              <a:gd name="connsiteX29" fmla="*/ 5128162 w 11577523"/>
              <a:gd name="connsiteY29" fmla="*/ 26009 h 26009"/>
              <a:gd name="connsiteX30" fmla="*/ 4331356 w 11577523"/>
              <a:gd name="connsiteY30" fmla="*/ 26009 h 26009"/>
              <a:gd name="connsiteX31" fmla="*/ 3881875 w 11577523"/>
              <a:gd name="connsiteY31" fmla="*/ 26009 h 26009"/>
              <a:gd name="connsiteX32" fmla="*/ 2969294 w 11577523"/>
              <a:gd name="connsiteY32" fmla="*/ 26009 h 26009"/>
              <a:gd name="connsiteX33" fmla="*/ 2056713 w 11577523"/>
              <a:gd name="connsiteY33" fmla="*/ 26009 h 26009"/>
              <a:gd name="connsiteX34" fmla="*/ 1375682 w 11577523"/>
              <a:gd name="connsiteY34" fmla="*/ 26009 h 26009"/>
              <a:gd name="connsiteX35" fmla="*/ 0 w 11577523"/>
              <a:gd name="connsiteY35" fmla="*/ 26009 h 26009"/>
              <a:gd name="connsiteX36" fmla="*/ 0 w 11577523"/>
              <a:gd name="connsiteY36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11577523" h="26009" fill="none" extrusionOk="0">
                <a:moveTo>
                  <a:pt x="0" y="0"/>
                </a:moveTo>
                <a:cubicBezTo>
                  <a:pt x="117045" y="13900"/>
                  <a:pt x="227601" y="5827"/>
                  <a:pt x="333705" y="0"/>
                </a:cubicBezTo>
                <a:cubicBezTo>
                  <a:pt x="439810" y="-5827"/>
                  <a:pt x="759341" y="37854"/>
                  <a:pt x="1130511" y="0"/>
                </a:cubicBezTo>
                <a:cubicBezTo>
                  <a:pt x="1501681" y="-37854"/>
                  <a:pt x="1306825" y="9077"/>
                  <a:pt x="1464216" y="0"/>
                </a:cubicBezTo>
                <a:cubicBezTo>
                  <a:pt x="1621608" y="-9077"/>
                  <a:pt x="1705762" y="2643"/>
                  <a:pt x="1797921" y="0"/>
                </a:cubicBezTo>
                <a:cubicBezTo>
                  <a:pt x="1890081" y="-2643"/>
                  <a:pt x="2363138" y="42038"/>
                  <a:pt x="2710502" y="0"/>
                </a:cubicBezTo>
                <a:cubicBezTo>
                  <a:pt x="3057866" y="-42038"/>
                  <a:pt x="3061197" y="-17842"/>
                  <a:pt x="3391533" y="0"/>
                </a:cubicBezTo>
                <a:cubicBezTo>
                  <a:pt x="3721869" y="17842"/>
                  <a:pt x="3648611" y="-3727"/>
                  <a:pt x="3725238" y="0"/>
                </a:cubicBezTo>
                <a:cubicBezTo>
                  <a:pt x="3801865" y="3727"/>
                  <a:pt x="4191790" y="-1405"/>
                  <a:pt x="4406269" y="0"/>
                </a:cubicBezTo>
                <a:cubicBezTo>
                  <a:pt x="4620748" y="1405"/>
                  <a:pt x="5076379" y="37870"/>
                  <a:pt x="5318850" y="0"/>
                </a:cubicBezTo>
                <a:cubicBezTo>
                  <a:pt x="5561321" y="-37870"/>
                  <a:pt x="5733710" y="27272"/>
                  <a:pt x="5884106" y="0"/>
                </a:cubicBezTo>
                <a:cubicBezTo>
                  <a:pt x="6034502" y="-27272"/>
                  <a:pt x="6298088" y="-22813"/>
                  <a:pt x="6449361" y="0"/>
                </a:cubicBezTo>
                <a:cubicBezTo>
                  <a:pt x="6600634" y="22813"/>
                  <a:pt x="6966869" y="-4785"/>
                  <a:pt x="7130392" y="0"/>
                </a:cubicBezTo>
                <a:cubicBezTo>
                  <a:pt x="7293915" y="4785"/>
                  <a:pt x="7660968" y="5831"/>
                  <a:pt x="7927198" y="0"/>
                </a:cubicBezTo>
                <a:cubicBezTo>
                  <a:pt x="8193428" y="-5831"/>
                  <a:pt x="8485021" y="-20132"/>
                  <a:pt x="8724004" y="0"/>
                </a:cubicBezTo>
                <a:cubicBezTo>
                  <a:pt x="8962987" y="20132"/>
                  <a:pt x="9303587" y="-19578"/>
                  <a:pt x="9520810" y="0"/>
                </a:cubicBezTo>
                <a:cubicBezTo>
                  <a:pt x="9738033" y="19578"/>
                  <a:pt x="9984240" y="34820"/>
                  <a:pt x="10433391" y="0"/>
                </a:cubicBezTo>
                <a:cubicBezTo>
                  <a:pt x="10882542" y="-34820"/>
                  <a:pt x="11047910" y="32214"/>
                  <a:pt x="11577523" y="0"/>
                </a:cubicBezTo>
                <a:cubicBezTo>
                  <a:pt x="11576836" y="7694"/>
                  <a:pt x="11577896" y="14512"/>
                  <a:pt x="11577523" y="26009"/>
                </a:cubicBezTo>
                <a:cubicBezTo>
                  <a:pt x="11388971" y="58936"/>
                  <a:pt x="11149584" y="-7156"/>
                  <a:pt x="10780717" y="26009"/>
                </a:cubicBezTo>
                <a:cubicBezTo>
                  <a:pt x="10411850" y="59174"/>
                  <a:pt x="10593245" y="41940"/>
                  <a:pt x="10447012" y="26009"/>
                </a:cubicBezTo>
                <a:cubicBezTo>
                  <a:pt x="10300779" y="10078"/>
                  <a:pt x="9919390" y="21465"/>
                  <a:pt x="9765981" y="26009"/>
                </a:cubicBezTo>
                <a:cubicBezTo>
                  <a:pt x="9612572" y="30553"/>
                  <a:pt x="9451112" y="52791"/>
                  <a:pt x="9200726" y="26009"/>
                </a:cubicBezTo>
                <a:cubicBezTo>
                  <a:pt x="8950340" y="-773"/>
                  <a:pt x="8761293" y="52964"/>
                  <a:pt x="8635470" y="26009"/>
                </a:cubicBezTo>
                <a:cubicBezTo>
                  <a:pt x="8509647" y="-946"/>
                  <a:pt x="8233316" y="43170"/>
                  <a:pt x="8070215" y="26009"/>
                </a:cubicBezTo>
                <a:cubicBezTo>
                  <a:pt x="7907115" y="8848"/>
                  <a:pt x="7632989" y="44685"/>
                  <a:pt x="7504959" y="26009"/>
                </a:cubicBezTo>
                <a:cubicBezTo>
                  <a:pt x="7376929" y="7333"/>
                  <a:pt x="6956951" y="-1614"/>
                  <a:pt x="6708153" y="26009"/>
                </a:cubicBezTo>
                <a:cubicBezTo>
                  <a:pt x="6459355" y="53632"/>
                  <a:pt x="6226104" y="50780"/>
                  <a:pt x="6027122" y="26009"/>
                </a:cubicBezTo>
                <a:cubicBezTo>
                  <a:pt x="5828140" y="1238"/>
                  <a:pt x="5815880" y="13267"/>
                  <a:pt x="5693417" y="26009"/>
                </a:cubicBezTo>
                <a:cubicBezTo>
                  <a:pt x="5570955" y="38751"/>
                  <a:pt x="5391636" y="35133"/>
                  <a:pt x="5128162" y="26009"/>
                </a:cubicBezTo>
                <a:cubicBezTo>
                  <a:pt x="4864689" y="16885"/>
                  <a:pt x="4596693" y="7027"/>
                  <a:pt x="4331356" y="26009"/>
                </a:cubicBezTo>
                <a:cubicBezTo>
                  <a:pt x="4066019" y="44991"/>
                  <a:pt x="4029455" y="40920"/>
                  <a:pt x="3881875" y="26009"/>
                </a:cubicBezTo>
                <a:cubicBezTo>
                  <a:pt x="3734295" y="11098"/>
                  <a:pt x="3400222" y="46204"/>
                  <a:pt x="2969294" y="26009"/>
                </a:cubicBezTo>
                <a:cubicBezTo>
                  <a:pt x="2538366" y="5814"/>
                  <a:pt x="2294681" y="71298"/>
                  <a:pt x="2056713" y="26009"/>
                </a:cubicBezTo>
                <a:cubicBezTo>
                  <a:pt x="1818745" y="-19280"/>
                  <a:pt x="1587318" y="55711"/>
                  <a:pt x="1375682" y="26009"/>
                </a:cubicBezTo>
                <a:cubicBezTo>
                  <a:pt x="1164046" y="-3693"/>
                  <a:pt x="512413" y="-4759"/>
                  <a:pt x="0" y="26009"/>
                </a:cubicBezTo>
                <a:cubicBezTo>
                  <a:pt x="879" y="19220"/>
                  <a:pt x="843" y="8873"/>
                  <a:pt x="0" y="0"/>
                </a:cubicBezTo>
                <a:close/>
              </a:path>
              <a:path w="11577523" h="26009" stroke="0" extrusionOk="0">
                <a:moveTo>
                  <a:pt x="0" y="0"/>
                </a:moveTo>
                <a:cubicBezTo>
                  <a:pt x="277822" y="18177"/>
                  <a:pt x="347695" y="23962"/>
                  <a:pt x="565256" y="0"/>
                </a:cubicBezTo>
                <a:cubicBezTo>
                  <a:pt x="782817" y="-23962"/>
                  <a:pt x="798802" y="11742"/>
                  <a:pt x="898961" y="0"/>
                </a:cubicBezTo>
                <a:cubicBezTo>
                  <a:pt x="999121" y="-11742"/>
                  <a:pt x="1392949" y="22214"/>
                  <a:pt x="1811542" y="0"/>
                </a:cubicBezTo>
                <a:cubicBezTo>
                  <a:pt x="2230135" y="-22214"/>
                  <a:pt x="2134056" y="-21769"/>
                  <a:pt x="2376797" y="0"/>
                </a:cubicBezTo>
                <a:cubicBezTo>
                  <a:pt x="2619539" y="21769"/>
                  <a:pt x="2669856" y="-14026"/>
                  <a:pt x="2942053" y="0"/>
                </a:cubicBezTo>
                <a:cubicBezTo>
                  <a:pt x="3214250" y="14026"/>
                  <a:pt x="3473729" y="40972"/>
                  <a:pt x="3854634" y="0"/>
                </a:cubicBezTo>
                <a:cubicBezTo>
                  <a:pt x="4235539" y="-40972"/>
                  <a:pt x="4173410" y="-3519"/>
                  <a:pt x="4304114" y="0"/>
                </a:cubicBezTo>
                <a:cubicBezTo>
                  <a:pt x="4434818" y="3519"/>
                  <a:pt x="5010963" y="-744"/>
                  <a:pt x="5216696" y="0"/>
                </a:cubicBezTo>
                <a:cubicBezTo>
                  <a:pt x="5422429" y="744"/>
                  <a:pt x="5728215" y="33264"/>
                  <a:pt x="6129277" y="0"/>
                </a:cubicBezTo>
                <a:cubicBezTo>
                  <a:pt x="6530339" y="-33264"/>
                  <a:pt x="6659332" y="22517"/>
                  <a:pt x="6810308" y="0"/>
                </a:cubicBezTo>
                <a:cubicBezTo>
                  <a:pt x="6961284" y="-22517"/>
                  <a:pt x="7348312" y="-4563"/>
                  <a:pt x="7722889" y="0"/>
                </a:cubicBezTo>
                <a:cubicBezTo>
                  <a:pt x="8097466" y="4563"/>
                  <a:pt x="8081735" y="-19595"/>
                  <a:pt x="8288144" y="0"/>
                </a:cubicBezTo>
                <a:cubicBezTo>
                  <a:pt x="8494553" y="19595"/>
                  <a:pt x="8627569" y="-13730"/>
                  <a:pt x="8853400" y="0"/>
                </a:cubicBezTo>
                <a:cubicBezTo>
                  <a:pt x="9079231" y="13730"/>
                  <a:pt x="9351037" y="-39253"/>
                  <a:pt x="9650206" y="0"/>
                </a:cubicBezTo>
                <a:cubicBezTo>
                  <a:pt x="9949375" y="39253"/>
                  <a:pt x="9978673" y="-21361"/>
                  <a:pt x="10215461" y="0"/>
                </a:cubicBezTo>
                <a:cubicBezTo>
                  <a:pt x="10452250" y="21361"/>
                  <a:pt x="11184086" y="-67383"/>
                  <a:pt x="11577523" y="0"/>
                </a:cubicBezTo>
                <a:cubicBezTo>
                  <a:pt x="11576319" y="7126"/>
                  <a:pt x="11577166" y="14830"/>
                  <a:pt x="11577523" y="26009"/>
                </a:cubicBezTo>
                <a:cubicBezTo>
                  <a:pt x="11269416" y="10670"/>
                  <a:pt x="10940202" y="54180"/>
                  <a:pt x="10780717" y="26009"/>
                </a:cubicBezTo>
                <a:cubicBezTo>
                  <a:pt x="10621232" y="-2162"/>
                  <a:pt x="10523509" y="13178"/>
                  <a:pt x="10447012" y="26009"/>
                </a:cubicBezTo>
                <a:cubicBezTo>
                  <a:pt x="10370516" y="38840"/>
                  <a:pt x="10127363" y="16772"/>
                  <a:pt x="9997532" y="26009"/>
                </a:cubicBezTo>
                <a:cubicBezTo>
                  <a:pt x="9867701" y="35246"/>
                  <a:pt x="9488635" y="-16578"/>
                  <a:pt x="9084950" y="26009"/>
                </a:cubicBezTo>
                <a:cubicBezTo>
                  <a:pt x="8681265" y="68596"/>
                  <a:pt x="8734993" y="24755"/>
                  <a:pt x="8403920" y="26009"/>
                </a:cubicBezTo>
                <a:cubicBezTo>
                  <a:pt x="8072847" y="27264"/>
                  <a:pt x="8151436" y="17108"/>
                  <a:pt x="7954439" y="26009"/>
                </a:cubicBezTo>
                <a:cubicBezTo>
                  <a:pt x="7757442" y="34910"/>
                  <a:pt x="7417720" y="53012"/>
                  <a:pt x="7273409" y="26009"/>
                </a:cubicBezTo>
                <a:cubicBezTo>
                  <a:pt x="7129098" y="-994"/>
                  <a:pt x="7065563" y="15488"/>
                  <a:pt x="6939703" y="26009"/>
                </a:cubicBezTo>
                <a:cubicBezTo>
                  <a:pt x="6813843" y="36530"/>
                  <a:pt x="6746587" y="38620"/>
                  <a:pt x="6605998" y="26009"/>
                </a:cubicBezTo>
                <a:cubicBezTo>
                  <a:pt x="6465410" y="13398"/>
                  <a:pt x="6072896" y="55941"/>
                  <a:pt x="5924968" y="26009"/>
                </a:cubicBezTo>
                <a:cubicBezTo>
                  <a:pt x="5777040" y="-3923"/>
                  <a:pt x="5578817" y="10369"/>
                  <a:pt x="5475487" y="26009"/>
                </a:cubicBezTo>
                <a:cubicBezTo>
                  <a:pt x="5372157" y="41649"/>
                  <a:pt x="5067768" y="13946"/>
                  <a:pt x="4678681" y="26009"/>
                </a:cubicBezTo>
                <a:cubicBezTo>
                  <a:pt x="4289594" y="38072"/>
                  <a:pt x="4375575" y="9451"/>
                  <a:pt x="4229201" y="26009"/>
                </a:cubicBezTo>
                <a:cubicBezTo>
                  <a:pt x="4082827" y="42567"/>
                  <a:pt x="3663564" y="62050"/>
                  <a:pt x="3432395" y="26009"/>
                </a:cubicBezTo>
                <a:cubicBezTo>
                  <a:pt x="3201226" y="-10032"/>
                  <a:pt x="3244034" y="21047"/>
                  <a:pt x="3098690" y="26009"/>
                </a:cubicBezTo>
                <a:cubicBezTo>
                  <a:pt x="2953346" y="30971"/>
                  <a:pt x="2599979" y="-11819"/>
                  <a:pt x="2301884" y="26009"/>
                </a:cubicBezTo>
                <a:cubicBezTo>
                  <a:pt x="2003789" y="63837"/>
                  <a:pt x="2046425" y="9517"/>
                  <a:pt x="1852404" y="26009"/>
                </a:cubicBezTo>
                <a:cubicBezTo>
                  <a:pt x="1658383" y="42501"/>
                  <a:pt x="1669653" y="33829"/>
                  <a:pt x="1518699" y="26009"/>
                </a:cubicBezTo>
                <a:cubicBezTo>
                  <a:pt x="1367746" y="18189"/>
                  <a:pt x="1252075" y="36252"/>
                  <a:pt x="1069218" y="26009"/>
                </a:cubicBezTo>
                <a:cubicBezTo>
                  <a:pt x="886361" y="15766"/>
                  <a:pt x="511616" y="-13980"/>
                  <a:pt x="0" y="26009"/>
                </a:cubicBezTo>
                <a:cubicBezTo>
                  <a:pt x="37" y="15460"/>
                  <a:pt x="630" y="669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9AC479-4C80-A7F1-F62D-F36FC50F80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080" y="2744011"/>
            <a:ext cx="11216640" cy="6577179"/>
          </a:xfrm>
        </p:spPr>
        <p:txBody>
          <a:bodyPr>
            <a:normAutofit fontScale="92500" lnSpcReduction="20000"/>
          </a:bodyPr>
          <a:lstStyle/>
          <a:p>
            <a:r>
              <a:rPr lang="en-US" sz="2300"/>
              <a:t>Chorus- Highschool: Afterschool 4-5:30 Mondays in 268C</a:t>
            </a:r>
          </a:p>
          <a:p>
            <a:r>
              <a:rPr lang="en-US" sz="2300"/>
              <a:t>Guitar Club- Mondays, afterschool from 4-5pm in 169C</a:t>
            </a:r>
          </a:p>
          <a:p>
            <a:r>
              <a:rPr lang="en-US" sz="2300"/>
              <a:t>D&amp;D Club- Mondays, afterschool, in 175C, from 3:50-5:15</a:t>
            </a:r>
          </a:p>
          <a:p>
            <a:r>
              <a:rPr lang="en-US" sz="2300"/>
              <a:t>Movie Club- Mondays, at lunch in 234A</a:t>
            </a:r>
          </a:p>
          <a:p>
            <a:r>
              <a:rPr lang="en-US" sz="2300"/>
              <a:t>Boxing Club- Outside on the turf afterschool, on Mondays, Wednesdays, and Fridays</a:t>
            </a:r>
          </a:p>
          <a:p>
            <a:r>
              <a:rPr lang="en-US" sz="2300"/>
              <a:t>Florida Future Educators of America (FFEA)- Tuesdays at lunch in 164C</a:t>
            </a:r>
          </a:p>
          <a:p>
            <a:r>
              <a:rPr lang="en-US" sz="2300"/>
              <a:t>Artists for a Cause- Tuesdays at lunch in 268C and 2</a:t>
            </a:r>
            <a:r>
              <a:rPr lang="en-US" sz="2300" baseline="30000"/>
              <a:t>nd</a:t>
            </a:r>
            <a:r>
              <a:rPr lang="en-US" sz="2300"/>
              <a:t> Wednesday of the month, afterschool in 268C</a:t>
            </a:r>
          </a:p>
          <a:p>
            <a:r>
              <a:rPr lang="en-US" sz="2300"/>
              <a:t>English as a 2</a:t>
            </a:r>
            <a:r>
              <a:rPr lang="en-US" sz="2300" baseline="30000"/>
              <a:t>nd</a:t>
            </a:r>
            <a:r>
              <a:rPr lang="en-US" sz="2300"/>
              <a:t> Language Tutoring- Tuesdays, during  lunch and afterschool, in 124A from 4-5pm</a:t>
            </a:r>
          </a:p>
          <a:p>
            <a:r>
              <a:rPr lang="en-US" sz="2300"/>
              <a:t>Community Service Club- Wednesdays at lunch in 232A</a:t>
            </a:r>
          </a:p>
          <a:p>
            <a:r>
              <a:rPr lang="en-US" sz="2300"/>
              <a:t>Student Government Association (SGA) - Wednesdays, Afterschool in 226A</a:t>
            </a:r>
          </a:p>
          <a:p>
            <a:r>
              <a:rPr lang="en-US" sz="2300"/>
              <a:t>Chess Club- Thursdays at lunch in 234A</a:t>
            </a:r>
          </a:p>
          <a:p>
            <a:r>
              <a:rPr lang="en-US" sz="2300"/>
              <a:t>Chorus- Middle School: Afterschool 4-5:30 Thursdays in 265C</a:t>
            </a:r>
          </a:p>
          <a:p>
            <a:r>
              <a:rPr lang="en-US" sz="2300"/>
              <a:t>Spartans Against Destructive Decisions (S.A.D.D) – Thursdays at lunch in 129A</a:t>
            </a:r>
          </a:p>
          <a:p>
            <a:r>
              <a:rPr lang="en-US" sz="2300"/>
              <a:t>Science Olympiad- Fridays at lunch in 247B</a:t>
            </a:r>
          </a:p>
          <a:p>
            <a:r>
              <a:rPr lang="en-US" sz="2300"/>
              <a:t>First Priority- Friday, at lunch, in 263C</a:t>
            </a:r>
          </a:p>
          <a:p>
            <a:r>
              <a:rPr lang="en-US" sz="2300"/>
              <a:t>GSA- Fridays, at lunch, in 169C</a:t>
            </a:r>
          </a:p>
          <a:p>
            <a:endParaRPr lang="en-US" sz="2300"/>
          </a:p>
          <a:p>
            <a:endParaRPr lang="en-US" sz="2300"/>
          </a:p>
          <a:p>
            <a:endParaRPr lang="en-US" sz="2300"/>
          </a:p>
        </p:txBody>
      </p:sp>
    </p:spTree>
    <p:extLst>
      <p:ext uri="{BB962C8B-B14F-4D97-AF65-F5344CB8AC3E}">
        <p14:creationId xmlns:p14="http://schemas.microsoft.com/office/powerpoint/2010/main" val="8426695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1548" cy="975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F0109A-9406-5962-27FD-ABD982D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59" y="339255"/>
            <a:ext cx="11753088" cy="2040057"/>
          </a:xfrm>
        </p:spPr>
        <p:txBody>
          <a:bodyPr anchor="b">
            <a:normAutofit/>
          </a:bodyPr>
          <a:lstStyle/>
          <a:p>
            <a:r>
              <a:rPr lang="en-US" sz="6700"/>
              <a:t>Interested in starting a school club?</a:t>
            </a:r>
          </a:p>
        </p:txBody>
      </p:sp>
      <p:sp>
        <p:nvSpPr>
          <p:cNvPr id="40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0659" y="2391529"/>
            <a:ext cx="11704320" cy="26009"/>
          </a:xfrm>
          <a:custGeom>
            <a:avLst/>
            <a:gdLst>
              <a:gd name="connsiteX0" fmla="*/ 0 w 11704320"/>
              <a:gd name="connsiteY0" fmla="*/ 0 h 26009"/>
              <a:gd name="connsiteX1" fmla="*/ 337360 w 11704320"/>
              <a:gd name="connsiteY1" fmla="*/ 0 h 26009"/>
              <a:gd name="connsiteX2" fmla="*/ 1259936 w 11704320"/>
              <a:gd name="connsiteY2" fmla="*/ 0 h 26009"/>
              <a:gd name="connsiteX3" fmla="*/ 1948425 w 11704320"/>
              <a:gd name="connsiteY3" fmla="*/ 0 h 26009"/>
              <a:gd name="connsiteX4" fmla="*/ 228578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507915 w 11704320"/>
              <a:gd name="connsiteY8" fmla="*/ 0 h 26009"/>
              <a:gd name="connsiteX9" fmla="*/ 5845275 w 11704320"/>
              <a:gd name="connsiteY9" fmla="*/ 0 h 26009"/>
              <a:gd name="connsiteX10" fmla="*/ 6533765 w 11704320"/>
              <a:gd name="connsiteY10" fmla="*/ 0 h 26009"/>
              <a:gd name="connsiteX11" fmla="*/ 7105211 w 11704320"/>
              <a:gd name="connsiteY11" fmla="*/ 0 h 26009"/>
              <a:gd name="connsiteX12" fmla="*/ 7442571 w 11704320"/>
              <a:gd name="connsiteY12" fmla="*/ 0 h 26009"/>
              <a:gd name="connsiteX13" fmla="*/ 8365146 w 11704320"/>
              <a:gd name="connsiteY13" fmla="*/ 0 h 26009"/>
              <a:gd name="connsiteX14" fmla="*/ 8702506 w 11704320"/>
              <a:gd name="connsiteY14" fmla="*/ 0 h 26009"/>
              <a:gd name="connsiteX15" fmla="*/ 9039866 w 11704320"/>
              <a:gd name="connsiteY15" fmla="*/ 0 h 26009"/>
              <a:gd name="connsiteX16" fmla="*/ 9611312 w 11704320"/>
              <a:gd name="connsiteY16" fmla="*/ 0 h 26009"/>
              <a:gd name="connsiteX17" fmla="*/ 10299802 w 11704320"/>
              <a:gd name="connsiteY17" fmla="*/ 0 h 26009"/>
              <a:gd name="connsiteX18" fmla="*/ 11105334 w 11704320"/>
              <a:gd name="connsiteY18" fmla="*/ 0 h 26009"/>
              <a:gd name="connsiteX19" fmla="*/ 11704320 w 11704320"/>
              <a:gd name="connsiteY19" fmla="*/ 0 h 26009"/>
              <a:gd name="connsiteX20" fmla="*/ 11704320 w 11704320"/>
              <a:gd name="connsiteY20" fmla="*/ 26009 h 26009"/>
              <a:gd name="connsiteX21" fmla="*/ 10781744 w 11704320"/>
              <a:gd name="connsiteY21" fmla="*/ 26009 h 26009"/>
              <a:gd name="connsiteX22" fmla="*/ 10093255 w 11704320"/>
              <a:gd name="connsiteY22" fmla="*/ 26009 h 26009"/>
              <a:gd name="connsiteX23" fmla="*/ 9755895 w 11704320"/>
              <a:gd name="connsiteY23" fmla="*/ 26009 h 26009"/>
              <a:gd name="connsiteX24" fmla="*/ 9067406 w 11704320"/>
              <a:gd name="connsiteY24" fmla="*/ 26009 h 26009"/>
              <a:gd name="connsiteX25" fmla="*/ 8261873 w 11704320"/>
              <a:gd name="connsiteY25" fmla="*/ 26009 h 26009"/>
              <a:gd name="connsiteX26" fmla="*/ 7573384 w 11704320"/>
              <a:gd name="connsiteY26" fmla="*/ 26009 h 26009"/>
              <a:gd name="connsiteX27" fmla="*/ 6767851 w 11704320"/>
              <a:gd name="connsiteY27" fmla="*/ 26009 h 26009"/>
              <a:gd name="connsiteX28" fmla="*/ 5962318 w 11704320"/>
              <a:gd name="connsiteY28" fmla="*/ 26009 h 26009"/>
              <a:gd name="connsiteX29" fmla="*/ 5624958 w 11704320"/>
              <a:gd name="connsiteY29" fmla="*/ 26009 h 26009"/>
              <a:gd name="connsiteX30" fmla="*/ 5170555 w 11704320"/>
              <a:gd name="connsiteY30" fmla="*/ 26009 h 26009"/>
              <a:gd name="connsiteX31" fmla="*/ 4599109 w 11704320"/>
              <a:gd name="connsiteY31" fmla="*/ 26009 h 26009"/>
              <a:gd name="connsiteX32" fmla="*/ 3910620 w 11704320"/>
              <a:gd name="connsiteY32" fmla="*/ 26009 h 26009"/>
              <a:gd name="connsiteX33" fmla="*/ 2988044 w 11704320"/>
              <a:gd name="connsiteY33" fmla="*/ 26009 h 26009"/>
              <a:gd name="connsiteX34" fmla="*/ 2182511 w 11704320"/>
              <a:gd name="connsiteY34" fmla="*/ 26009 h 26009"/>
              <a:gd name="connsiteX35" fmla="*/ 1494022 w 11704320"/>
              <a:gd name="connsiteY35" fmla="*/ 26009 h 26009"/>
              <a:gd name="connsiteX36" fmla="*/ 688489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  <a:gd name="connsiteX0" fmla="*/ 0 w 11704320"/>
              <a:gd name="connsiteY0" fmla="*/ 0 h 26009"/>
              <a:gd name="connsiteX1" fmla="*/ 454403 w 11704320"/>
              <a:gd name="connsiteY1" fmla="*/ 0 h 26009"/>
              <a:gd name="connsiteX2" fmla="*/ 791763 w 11704320"/>
              <a:gd name="connsiteY2" fmla="*/ 0 h 26009"/>
              <a:gd name="connsiteX3" fmla="*/ 1246166 w 11704320"/>
              <a:gd name="connsiteY3" fmla="*/ 0 h 26009"/>
              <a:gd name="connsiteX4" fmla="*/ 1934655 w 11704320"/>
              <a:gd name="connsiteY4" fmla="*/ 0 h 26009"/>
              <a:gd name="connsiteX5" fmla="*/ 2740188 w 11704320"/>
              <a:gd name="connsiteY5" fmla="*/ 0 h 26009"/>
              <a:gd name="connsiteX6" fmla="*/ 3662764 w 11704320"/>
              <a:gd name="connsiteY6" fmla="*/ 0 h 26009"/>
              <a:gd name="connsiteX7" fmla="*/ 4585339 w 11704320"/>
              <a:gd name="connsiteY7" fmla="*/ 0 h 26009"/>
              <a:gd name="connsiteX8" fmla="*/ 5156786 w 11704320"/>
              <a:gd name="connsiteY8" fmla="*/ 0 h 26009"/>
              <a:gd name="connsiteX9" fmla="*/ 5962318 w 11704320"/>
              <a:gd name="connsiteY9" fmla="*/ 0 h 26009"/>
              <a:gd name="connsiteX10" fmla="*/ 6650808 w 11704320"/>
              <a:gd name="connsiteY10" fmla="*/ 0 h 26009"/>
              <a:gd name="connsiteX11" fmla="*/ 7222254 w 11704320"/>
              <a:gd name="connsiteY11" fmla="*/ 0 h 26009"/>
              <a:gd name="connsiteX12" fmla="*/ 8027787 w 11704320"/>
              <a:gd name="connsiteY12" fmla="*/ 0 h 26009"/>
              <a:gd name="connsiteX13" fmla="*/ 8365146 w 11704320"/>
              <a:gd name="connsiteY13" fmla="*/ 0 h 26009"/>
              <a:gd name="connsiteX14" fmla="*/ 8936593 w 11704320"/>
              <a:gd name="connsiteY14" fmla="*/ 0 h 26009"/>
              <a:gd name="connsiteX15" fmla="*/ 9625082 w 11704320"/>
              <a:gd name="connsiteY15" fmla="*/ 0 h 26009"/>
              <a:gd name="connsiteX16" fmla="*/ 10430615 w 11704320"/>
              <a:gd name="connsiteY16" fmla="*/ 0 h 26009"/>
              <a:gd name="connsiteX17" fmla="*/ 11704320 w 11704320"/>
              <a:gd name="connsiteY17" fmla="*/ 0 h 26009"/>
              <a:gd name="connsiteX18" fmla="*/ 11704320 w 11704320"/>
              <a:gd name="connsiteY18" fmla="*/ 26009 h 26009"/>
              <a:gd name="connsiteX19" fmla="*/ 11015831 w 11704320"/>
              <a:gd name="connsiteY19" fmla="*/ 26009 h 26009"/>
              <a:gd name="connsiteX20" fmla="*/ 10327341 w 11704320"/>
              <a:gd name="connsiteY20" fmla="*/ 26009 h 26009"/>
              <a:gd name="connsiteX21" fmla="*/ 9872938 w 11704320"/>
              <a:gd name="connsiteY21" fmla="*/ 26009 h 26009"/>
              <a:gd name="connsiteX22" fmla="*/ 8950362 w 11704320"/>
              <a:gd name="connsiteY22" fmla="*/ 26009 h 26009"/>
              <a:gd name="connsiteX23" fmla="*/ 8613003 w 11704320"/>
              <a:gd name="connsiteY23" fmla="*/ 26009 h 26009"/>
              <a:gd name="connsiteX24" fmla="*/ 7924513 w 11704320"/>
              <a:gd name="connsiteY24" fmla="*/ 26009 h 26009"/>
              <a:gd name="connsiteX25" fmla="*/ 7587153 w 11704320"/>
              <a:gd name="connsiteY25" fmla="*/ 26009 h 26009"/>
              <a:gd name="connsiteX26" fmla="*/ 7132750 w 11704320"/>
              <a:gd name="connsiteY26" fmla="*/ 26009 h 26009"/>
              <a:gd name="connsiteX27" fmla="*/ 6327218 w 11704320"/>
              <a:gd name="connsiteY27" fmla="*/ 26009 h 26009"/>
              <a:gd name="connsiteX28" fmla="*/ 5404642 w 11704320"/>
              <a:gd name="connsiteY28" fmla="*/ 26009 h 26009"/>
              <a:gd name="connsiteX29" fmla="*/ 4950239 w 11704320"/>
              <a:gd name="connsiteY29" fmla="*/ 26009 h 26009"/>
              <a:gd name="connsiteX30" fmla="*/ 4261749 w 11704320"/>
              <a:gd name="connsiteY30" fmla="*/ 26009 h 26009"/>
              <a:gd name="connsiteX31" fmla="*/ 3807346 w 11704320"/>
              <a:gd name="connsiteY31" fmla="*/ 26009 h 26009"/>
              <a:gd name="connsiteX32" fmla="*/ 3001814 w 11704320"/>
              <a:gd name="connsiteY32" fmla="*/ 26009 h 26009"/>
              <a:gd name="connsiteX33" fmla="*/ 2430368 w 11704320"/>
              <a:gd name="connsiteY33" fmla="*/ 26009 h 26009"/>
              <a:gd name="connsiteX34" fmla="*/ 1975965 w 11704320"/>
              <a:gd name="connsiteY34" fmla="*/ 26009 h 26009"/>
              <a:gd name="connsiteX35" fmla="*/ 1638605 w 11704320"/>
              <a:gd name="connsiteY35" fmla="*/ 26009 h 26009"/>
              <a:gd name="connsiteX36" fmla="*/ 950115 w 11704320"/>
              <a:gd name="connsiteY36" fmla="*/ 26009 h 26009"/>
              <a:gd name="connsiteX37" fmla="*/ 0 w 11704320"/>
              <a:gd name="connsiteY37" fmla="*/ 26009 h 26009"/>
              <a:gd name="connsiteX38" fmla="*/ 0 w 11704320"/>
              <a:gd name="connsiteY38" fmla="*/ 0 h 26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1704320" h="26009" fill="none" extrusionOk="0">
                <a:moveTo>
                  <a:pt x="0" y="0"/>
                </a:moveTo>
                <a:cubicBezTo>
                  <a:pt x="78877" y="20833"/>
                  <a:pt x="230950" y="8031"/>
                  <a:pt x="337360" y="0"/>
                </a:cubicBezTo>
                <a:cubicBezTo>
                  <a:pt x="359197" y="38346"/>
                  <a:pt x="882272" y="4974"/>
                  <a:pt x="1259936" y="0"/>
                </a:cubicBezTo>
                <a:cubicBezTo>
                  <a:pt x="1679535" y="-7585"/>
                  <a:pt x="1784526" y="-22890"/>
                  <a:pt x="1948425" y="0"/>
                </a:cubicBezTo>
                <a:cubicBezTo>
                  <a:pt x="2116420" y="28632"/>
                  <a:pt x="2220017" y="-6137"/>
                  <a:pt x="2285785" y="0"/>
                </a:cubicBezTo>
                <a:cubicBezTo>
                  <a:pt x="2378427" y="-20759"/>
                  <a:pt x="2567810" y="-2088"/>
                  <a:pt x="2740188" y="0"/>
                </a:cubicBezTo>
                <a:cubicBezTo>
                  <a:pt x="2854786" y="47118"/>
                  <a:pt x="3275234" y="53950"/>
                  <a:pt x="3662764" y="0"/>
                </a:cubicBezTo>
                <a:cubicBezTo>
                  <a:pt x="4067964" y="-66753"/>
                  <a:pt x="4283655" y="7306"/>
                  <a:pt x="4585339" y="0"/>
                </a:cubicBezTo>
                <a:cubicBezTo>
                  <a:pt x="4925022" y="-5795"/>
                  <a:pt x="5048718" y="14814"/>
                  <a:pt x="5507915" y="0"/>
                </a:cubicBezTo>
                <a:cubicBezTo>
                  <a:pt x="5941954" y="21326"/>
                  <a:pt x="5774157" y="26813"/>
                  <a:pt x="5845275" y="0"/>
                </a:cubicBezTo>
                <a:cubicBezTo>
                  <a:pt x="5918462" y="-17591"/>
                  <a:pt x="6334401" y="7078"/>
                  <a:pt x="6533765" y="0"/>
                </a:cubicBezTo>
                <a:cubicBezTo>
                  <a:pt x="6746386" y="5692"/>
                  <a:pt x="6935586" y="-27213"/>
                  <a:pt x="7105211" y="0"/>
                </a:cubicBezTo>
                <a:cubicBezTo>
                  <a:pt x="7244772" y="11158"/>
                  <a:pt x="7363952" y="-19901"/>
                  <a:pt x="7442571" y="0"/>
                </a:cubicBezTo>
                <a:cubicBezTo>
                  <a:pt x="7506708" y="-5825"/>
                  <a:pt x="8104657" y="-22997"/>
                  <a:pt x="8365146" y="0"/>
                </a:cubicBezTo>
                <a:cubicBezTo>
                  <a:pt x="8577188" y="26884"/>
                  <a:pt x="8601756" y="-7133"/>
                  <a:pt x="8702506" y="0"/>
                </a:cubicBezTo>
                <a:cubicBezTo>
                  <a:pt x="8806187" y="6961"/>
                  <a:pt x="8954166" y="18559"/>
                  <a:pt x="9039866" y="0"/>
                </a:cubicBezTo>
                <a:cubicBezTo>
                  <a:pt x="9128896" y="-3039"/>
                  <a:pt x="9446000" y="-35549"/>
                  <a:pt x="9611312" y="0"/>
                </a:cubicBezTo>
                <a:cubicBezTo>
                  <a:pt x="9796956" y="-2020"/>
                  <a:pt x="10022804" y="73459"/>
                  <a:pt x="10299802" y="0"/>
                </a:cubicBezTo>
                <a:cubicBezTo>
                  <a:pt x="10542070" y="-32347"/>
                  <a:pt x="10730474" y="-10605"/>
                  <a:pt x="11105334" y="0"/>
                </a:cubicBezTo>
                <a:cubicBezTo>
                  <a:pt x="11477894" y="32066"/>
                  <a:pt x="11591015" y="3610"/>
                  <a:pt x="11704320" y="0"/>
                </a:cubicBezTo>
                <a:cubicBezTo>
                  <a:pt x="11705795" y="9862"/>
                  <a:pt x="11704765" y="19663"/>
                  <a:pt x="11704320" y="26009"/>
                </a:cubicBezTo>
                <a:cubicBezTo>
                  <a:pt x="11292914" y="774"/>
                  <a:pt x="11103165" y="13170"/>
                  <a:pt x="10781744" y="26009"/>
                </a:cubicBezTo>
                <a:cubicBezTo>
                  <a:pt x="10455572" y="14952"/>
                  <a:pt x="10256566" y="19099"/>
                  <a:pt x="10093255" y="26009"/>
                </a:cubicBezTo>
                <a:cubicBezTo>
                  <a:pt x="9930809" y="62221"/>
                  <a:pt x="9859958" y="37223"/>
                  <a:pt x="9755895" y="26009"/>
                </a:cubicBezTo>
                <a:cubicBezTo>
                  <a:pt x="9656144" y="32862"/>
                  <a:pt x="9262141" y="12827"/>
                  <a:pt x="9067406" y="26009"/>
                </a:cubicBezTo>
                <a:cubicBezTo>
                  <a:pt x="8858757" y="27291"/>
                  <a:pt x="8449374" y="19439"/>
                  <a:pt x="8261873" y="26009"/>
                </a:cubicBezTo>
                <a:cubicBezTo>
                  <a:pt x="8103099" y="31937"/>
                  <a:pt x="7736448" y="21685"/>
                  <a:pt x="7573384" y="26009"/>
                </a:cubicBezTo>
                <a:cubicBezTo>
                  <a:pt x="7414521" y="15354"/>
                  <a:pt x="7148871" y="53363"/>
                  <a:pt x="6767851" y="26009"/>
                </a:cubicBezTo>
                <a:cubicBezTo>
                  <a:pt x="6377992" y="35763"/>
                  <a:pt x="6324832" y="58744"/>
                  <a:pt x="5962318" y="26009"/>
                </a:cubicBezTo>
                <a:cubicBezTo>
                  <a:pt x="5606440" y="29831"/>
                  <a:pt x="5809598" y="48042"/>
                  <a:pt x="5624958" y="26009"/>
                </a:cubicBezTo>
                <a:cubicBezTo>
                  <a:pt x="5471306" y="9213"/>
                  <a:pt x="5354875" y="44322"/>
                  <a:pt x="5170555" y="26009"/>
                </a:cubicBezTo>
                <a:cubicBezTo>
                  <a:pt x="5008105" y="27"/>
                  <a:pt x="4716134" y="72541"/>
                  <a:pt x="4599109" y="26009"/>
                </a:cubicBezTo>
                <a:cubicBezTo>
                  <a:pt x="4407258" y="13025"/>
                  <a:pt x="4199708" y="117410"/>
                  <a:pt x="3910620" y="26009"/>
                </a:cubicBezTo>
                <a:cubicBezTo>
                  <a:pt x="3681147" y="-21262"/>
                  <a:pt x="3318868" y="15041"/>
                  <a:pt x="2988044" y="26009"/>
                </a:cubicBezTo>
                <a:cubicBezTo>
                  <a:pt x="2593214" y="31425"/>
                  <a:pt x="2511442" y="6798"/>
                  <a:pt x="2182511" y="26009"/>
                </a:cubicBezTo>
                <a:cubicBezTo>
                  <a:pt x="1860201" y="52413"/>
                  <a:pt x="1667643" y="26384"/>
                  <a:pt x="1494022" y="26009"/>
                </a:cubicBezTo>
                <a:cubicBezTo>
                  <a:pt x="1250095" y="52796"/>
                  <a:pt x="1024251" y="50761"/>
                  <a:pt x="688489" y="26009"/>
                </a:cubicBezTo>
                <a:cubicBezTo>
                  <a:pt x="328724" y="-22515"/>
                  <a:pt x="244214" y="46296"/>
                  <a:pt x="0" y="26009"/>
                </a:cubicBezTo>
                <a:cubicBezTo>
                  <a:pt x="474" y="17123"/>
                  <a:pt x="636" y="11294"/>
                  <a:pt x="0" y="0"/>
                </a:cubicBezTo>
                <a:close/>
              </a:path>
              <a:path w="11704320" h="26009" stroke="0" extrusionOk="0">
                <a:moveTo>
                  <a:pt x="0" y="0"/>
                </a:moveTo>
                <a:cubicBezTo>
                  <a:pt x="105625" y="-10953"/>
                  <a:pt x="231440" y="930"/>
                  <a:pt x="454403" y="0"/>
                </a:cubicBezTo>
                <a:cubicBezTo>
                  <a:pt x="654922" y="-23513"/>
                  <a:pt x="685640" y="-3378"/>
                  <a:pt x="791763" y="0"/>
                </a:cubicBezTo>
                <a:cubicBezTo>
                  <a:pt x="901741" y="-4549"/>
                  <a:pt x="1049539" y="30146"/>
                  <a:pt x="1246166" y="0"/>
                </a:cubicBezTo>
                <a:cubicBezTo>
                  <a:pt x="1487923" y="-27401"/>
                  <a:pt x="1779230" y="33219"/>
                  <a:pt x="1934655" y="0"/>
                </a:cubicBezTo>
                <a:cubicBezTo>
                  <a:pt x="2137579" y="-35698"/>
                  <a:pt x="2503650" y="-38312"/>
                  <a:pt x="2740188" y="0"/>
                </a:cubicBezTo>
                <a:cubicBezTo>
                  <a:pt x="2991225" y="95176"/>
                  <a:pt x="3203787" y="-69659"/>
                  <a:pt x="3662764" y="0"/>
                </a:cubicBezTo>
                <a:cubicBezTo>
                  <a:pt x="4079248" y="37882"/>
                  <a:pt x="4322014" y="-22796"/>
                  <a:pt x="4585339" y="0"/>
                </a:cubicBezTo>
                <a:cubicBezTo>
                  <a:pt x="4838421" y="-19110"/>
                  <a:pt x="4935662" y="15332"/>
                  <a:pt x="5156786" y="0"/>
                </a:cubicBezTo>
                <a:cubicBezTo>
                  <a:pt x="5335838" y="-27215"/>
                  <a:pt x="5724781" y="-41065"/>
                  <a:pt x="5962318" y="0"/>
                </a:cubicBezTo>
                <a:cubicBezTo>
                  <a:pt x="6239903" y="5097"/>
                  <a:pt x="6355370" y="-32329"/>
                  <a:pt x="6650808" y="0"/>
                </a:cubicBezTo>
                <a:cubicBezTo>
                  <a:pt x="6968444" y="8323"/>
                  <a:pt x="7069437" y="40995"/>
                  <a:pt x="7222254" y="0"/>
                </a:cubicBezTo>
                <a:cubicBezTo>
                  <a:pt x="7350711" y="-56727"/>
                  <a:pt x="7744949" y="-35005"/>
                  <a:pt x="8027787" y="0"/>
                </a:cubicBezTo>
                <a:cubicBezTo>
                  <a:pt x="8311624" y="22057"/>
                  <a:pt x="8250654" y="17116"/>
                  <a:pt x="8365146" y="0"/>
                </a:cubicBezTo>
                <a:cubicBezTo>
                  <a:pt x="8505227" y="21822"/>
                  <a:pt x="8670537" y="-39115"/>
                  <a:pt x="8936593" y="0"/>
                </a:cubicBezTo>
                <a:cubicBezTo>
                  <a:pt x="9211941" y="18365"/>
                  <a:pt x="9423945" y="-13895"/>
                  <a:pt x="9625082" y="0"/>
                </a:cubicBezTo>
                <a:cubicBezTo>
                  <a:pt x="9790397" y="-1630"/>
                  <a:pt x="10196582" y="27431"/>
                  <a:pt x="10430615" y="0"/>
                </a:cubicBezTo>
                <a:cubicBezTo>
                  <a:pt x="10678470" y="-4539"/>
                  <a:pt x="11259152" y="67824"/>
                  <a:pt x="11704320" y="0"/>
                </a:cubicBezTo>
                <a:cubicBezTo>
                  <a:pt x="11703719" y="6090"/>
                  <a:pt x="11703775" y="12993"/>
                  <a:pt x="11704320" y="26009"/>
                </a:cubicBezTo>
                <a:cubicBezTo>
                  <a:pt x="11459626" y="1124"/>
                  <a:pt x="11223798" y="57117"/>
                  <a:pt x="11015831" y="26009"/>
                </a:cubicBezTo>
                <a:cubicBezTo>
                  <a:pt x="10807776" y="-16253"/>
                  <a:pt x="10563419" y="41063"/>
                  <a:pt x="10327341" y="26009"/>
                </a:cubicBezTo>
                <a:cubicBezTo>
                  <a:pt x="10135728" y="19676"/>
                  <a:pt x="9988702" y="58781"/>
                  <a:pt x="9872938" y="26009"/>
                </a:cubicBezTo>
                <a:cubicBezTo>
                  <a:pt x="9767472" y="9376"/>
                  <a:pt x="9326649" y="-15732"/>
                  <a:pt x="8950362" y="26009"/>
                </a:cubicBezTo>
                <a:cubicBezTo>
                  <a:pt x="8569750" y="-9515"/>
                  <a:pt x="8681690" y="17864"/>
                  <a:pt x="8613003" y="26009"/>
                </a:cubicBezTo>
                <a:cubicBezTo>
                  <a:pt x="8497113" y="11997"/>
                  <a:pt x="8152280" y="46630"/>
                  <a:pt x="7924513" y="26009"/>
                </a:cubicBezTo>
                <a:cubicBezTo>
                  <a:pt x="7724729" y="28817"/>
                  <a:pt x="7681336" y="24007"/>
                  <a:pt x="7587153" y="26009"/>
                </a:cubicBezTo>
                <a:cubicBezTo>
                  <a:pt x="7515891" y="35734"/>
                  <a:pt x="7370462" y="45010"/>
                  <a:pt x="7132750" y="26009"/>
                </a:cubicBezTo>
                <a:cubicBezTo>
                  <a:pt x="6931127" y="27751"/>
                  <a:pt x="6600102" y="4221"/>
                  <a:pt x="6327218" y="26009"/>
                </a:cubicBezTo>
                <a:cubicBezTo>
                  <a:pt x="5971884" y="34173"/>
                  <a:pt x="5766751" y="-17189"/>
                  <a:pt x="5404642" y="26009"/>
                </a:cubicBezTo>
                <a:cubicBezTo>
                  <a:pt x="5096007" y="27805"/>
                  <a:pt x="5048476" y="18266"/>
                  <a:pt x="4950239" y="26009"/>
                </a:cubicBezTo>
                <a:cubicBezTo>
                  <a:pt x="4830317" y="33408"/>
                  <a:pt x="4552220" y="43390"/>
                  <a:pt x="4261749" y="26009"/>
                </a:cubicBezTo>
                <a:cubicBezTo>
                  <a:pt x="4008222" y="25912"/>
                  <a:pt x="4024113" y="33628"/>
                  <a:pt x="3807346" y="26009"/>
                </a:cubicBezTo>
                <a:cubicBezTo>
                  <a:pt x="3600570" y="72616"/>
                  <a:pt x="3248160" y="-8757"/>
                  <a:pt x="3001814" y="26009"/>
                </a:cubicBezTo>
                <a:cubicBezTo>
                  <a:pt x="2747845" y="13714"/>
                  <a:pt x="2591981" y="-2426"/>
                  <a:pt x="2430368" y="26009"/>
                </a:cubicBezTo>
                <a:cubicBezTo>
                  <a:pt x="2287375" y="40760"/>
                  <a:pt x="2196562" y="62142"/>
                  <a:pt x="1975965" y="26009"/>
                </a:cubicBezTo>
                <a:cubicBezTo>
                  <a:pt x="1760729" y="7439"/>
                  <a:pt x="1785884" y="40140"/>
                  <a:pt x="1638605" y="26009"/>
                </a:cubicBezTo>
                <a:cubicBezTo>
                  <a:pt x="1497182" y="25242"/>
                  <a:pt x="1285074" y="84434"/>
                  <a:pt x="950115" y="26009"/>
                </a:cubicBezTo>
                <a:cubicBezTo>
                  <a:pt x="634514" y="3572"/>
                  <a:pt x="349530" y="22912"/>
                  <a:pt x="0" y="26009"/>
                </a:cubicBezTo>
                <a:cubicBezTo>
                  <a:pt x="368" y="17765"/>
                  <a:pt x="-1146" y="8900"/>
                  <a:pt x="0" y="0"/>
                </a:cubicBezTo>
                <a:close/>
              </a:path>
              <a:path w="11704320" h="26009" fill="none" stroke="0" extrusionOk="0">
                <a:moveTo>
                  <a:pt x="0" y="0"/>
                </a:moveTo>
                <a:cubicBezTo>
                  <a:pt x="67864" y="3348"/>
                  <a:pt x="227525" y="-14361"/>
                  <a:pt x="337360" y="0"/>
                </a:cubicBezTo>
                <a:cubicBezTo>
                  <a:pt x="423262" y="4731"/>
                  <a:pt x="776562" y="49827"/>
                  <a:pt x="1259936" y="0"/>
                </a:cubicBezTo>
                <a:cubicBezTo>
                  <a:pt x="1693525" y="-21797"/>
                  <a:pt x="1771829" y="-23921"/>
                  <a:pt x="1948425" y="0"/>
                </a:cubicBezTo>
                <a:cubicBezTo>
                  <a:pt x="2126367" y="30540"/>
                  <a:pt x="2220247" y="2791"/>
                  <a:pt x="2285785" y="0"/>
                </a:cubicBezTo>
                <a:cubicBezTo>
                  <a:pt x="2368125" y="5833"/>
                  <a:pt x="2558740" y="-14346"/>
                  <a:pt x="2740188" y="0"/>
                </a:cubicBezTo>
                <a:cubicBezTo>
                  <a:pt x="2894484" y="-73506"/>
                  <a:pt x="3241270" y="88797"/>
                  <a:pt x="3662764" y="0"/>
                </a:cubicBezTo>
                <a:cubicBezTo>
                  <a:pt x="4064929" y="-22806"/>
                  <a:pt x="4243839" y="10530"/>
                  <a:pt x="4585339" y="0"/>
                </a:cubicBezTo>
                <a:cubicBezTo>
                  <a:pt x="4917014" y="-18489"/>
                  <a:pt x="5069487" y="-44576"/>
                  <a:pt x="5507915" y="0"/>
                </a:cubicBezTo>
                <a:cubicBezTo>
                  <a:pt x="5964059" y="3737"/>
                  <a:pt x="5758198" y="6454"/>
                  <a:pt x="5845275" y="0"/>
                </a:cubicBezTo>
                <a:cubicBezTo>
                  <a:pt x="5921633" y="-29154"/>
                  <a:pt x="6343962" y="-23299"/>
                  <a:pt x="6533765" y="0"/>
                </a:cubicBezTo>
                <a:cubicBezTo>
                  <a:pt x="6764838" y="16435"/>
                  <a:pt x="6954699" y="-10904"/>
                  <a:pt x="7105211" y="0"/>
                </a:cubicBezTo>
                <a:cubicBezTo>
                  <a:pt x="7258617" y="8238"/>
                  <a:pt x="7359788" y="5510"/>
                  <a:pt x="7442571" y="0"/>
                </a:cubicBezTo>
                <a:cubicBezTo>
                  <a:pt x="7494614" y="15727"/>
                  <a:pt x="8156161" y="-14722"/>
                  <a:pt x="8365146" y="0"/>
                </a:cubicBezTo>
                <a:cubicBezTo>
                  <a:pt x="8579436" y="19326"/>
                  <a:pt x="8604398" y="-5057"/>
                  <a:pt x="8702506" y="0"/>
                </a:cubicBezTo>
                <a:cubicBezTo>
                  <a:pt x="8797750" y="-8038"/>
                  <a:pt x="8963439" y="1204"/>
                  <a:pt x="9039866" y="0"/>
                </a:cubicBezTo>
                <a:cubicBezTo>
                  <a:pt x="9115843" y="-34902"/>
                  <a:pt x="9413816" y="-11311"/>
                  <a:pt x="9611312" y="0"/>
                </a:cubicBezTo>
                <a:cubicBezTo>
                  <a:pt x="9756100" y="73659"/>
                  <a:pt x="10026373" y="-18553"/>
                  <a:pt x="10299802" y="0"/>
                </a:cubicBezTo>
                <a:cubicBezTo>
                  <a:pt x="10525707" y="-5416"/>
                  <a:pt x="10738053" y="-50685"/>
                  <a:pt x="11105334" y="0"/>
                </a:cubicBezTo>
                <a:cubicBezTo>
                  <a:pt x="11480659" y="21533"/>
                  <a:pt x="11564497" y="-12522"/>
                  <a:pt x="11704320" y="0"/>
                </a:cubicBezTo>
                <a:cubicBezTo>
                  <a:pt x="11705211" y="10748"/>
                  <a:pt x="11704337" y="18520"/>
                  <a:pt x="11704320" y="26009"/>
                </a:cubicBezTo>
                <a:cubicBezTo>
                  <a:pt x="11304588" y="-16816"/>
                  <a:pt x="11113098" y="24722"/>
                  <a:pt x="10781744" y="26009"/>
                </a:cubicBezTo>
                <a:cubicBezTo>
                  <a:pt x="10470236" y="-17810"/>
                  <a:pt x="10273020" y="23603"/>
                  <a:pt x="10093255" y="26009"/>
                </a:cubicBezTo>
                <a:cubicBezTo>
                  <a:pt x="9930858" y="42705"/>
                  <a:pt x="9837074" y="35093"/>
                  <a:pt x="9755895" y="26009"/>
                </a:cubicBezTo>
                <a:cubicBezTo>
                  <a:pt x="9636406" y="36669"/>
                  <a:pt x="9263219" y="87896"/>
                  <a:pt x="9067406" y="26009"/>
                </a:cubicBezTo>
                <a:cubicBezTo>
                  <a:pt x="8860896" y="-10092"/>
                  <a:pt x="8460689" y="35488"/>
                  <a:pt x="8261873" y="26009"/>
                </a:cubicBezTo>
                <a:cubicBezTo>
                  <a:pt x="8063854" y="31163"/>
                  <a:pt x="7780672" y="44485"/>
                  <a:pt x="7573384" y="26009"/>
                </a:cubicBezTo>
                <a:cubicBezTo>
                  <a:pt x="7431940" y="34744"/>
                  <a:pt x="7191102" y="40919"/>
                  <a:pt x="6767851" y="26009"/>
                </a:cubicBezTo>
                <a:cubicBezTo>
                  <a:pt x="6373716" y="52280"/>
                  <a:pt x="6316044" y="53047"/>
                  <a:pt x="5962318" y="26009"/>
                </a:cubicBezTo>
                <a:cubicBezTo>
                  <a:pt x="5618828" y="9852"/>
                  <a:pt x="5776008" y="-15507"/>
                  <a:pt x="5624958" y="26009"/>
                </a:cubicBezTo>
                <a:cubicBezTo>
                  <a:pt x="5445273" y="37591"/>
                  <a:pt x="5331225" y="61164"/>
                  <a:pt x="5170555" y="26009"/>
                </a:cubicBezTo>
                <a:cubicBezTo>
                  <a:pt x="4990918" y="5086"/>
                  <a:pt x="4721997" y="59625"/>
                  <a:pt x="4599109" y="26009"/>
                </a:cubicBezTo>
                <a:cubicBezTo>
                  <a:pt x="4497167" y="7503"/>
                  <a:pt x="4166882" y="86314"/>
                  <a:pt x="3910620" y="26009"/>
                </a:cubicBezTo>
                <a:cubicBezTo>
                  <a:pt x="3646402" y="-25794"/>
                  <a:pt x="3419348" y="-17676"/>
                  <a:pt x="2988044" y="26009"/>
                </a:cubicBezTo>
                <a:cubicBezTo>
                  <a:pt x="2612161" y="30253"/>
                  <a:pt x="2511050" y="12876"/>
                  <a:pt x="2182511" y="26009"/>
                </a:cubicBezTo>
                <a:cubicBezTo>
                  <a:pt x="1859535" y="49508"/>
                  <a:pt x="1673746" y="-4259"/>
                  <a:pt x="1494022" y="26009"/>
                </a:cubicBezTo>
                <a:cubicBezTo>
                  <a:pt x="1316741" y="15630"/>
                  <a:pt x="1048317" y="64704"/>
                  <a:pt x="688489" y="26009"/>
                </a:cubicBezTo>
                <a:cubicBezTo>
                  <a:pt x="349524" y="-490"/>
                  <a:pt x="247696" y="52393"/>
                  <a:pt x="0" y="26009"/>
                </a:cubicBezTo>
                <a:cubicBezTo>
                  <a:pt x="354" y="17024"/>
                  <a:pt x="875" y="11793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custGeom>
                    <a:avLst/>
                    <a:gdLst>
                      <a:gd name="connsiteX0" fmla="*/ 0 w 11704320"/>
                      <a:gd name="connsiteY0" fmla="*/ 0 h 26009"/>
                      <a:gd name="connsiteX1" fmla="*/ 337360 w 11704320"/>
                      <a:gd name="connsiteY1" fmla="*/ 0 h 26009"/>
                      <a:gd name="connsiteX2" fmla="*/ 1259936 w 11704320"/>
                      <a:gd name="connsiteY2" fmla="*/ 0 h 26009"/>
                      <a:gd name="connsiteX3" fmla="*/ 1948425 w 11704320"/>
                      <a:gd name="connsiteY3" fmla="*/ 0 h 26009"/>
                      <a:gd name="connsiteX4" fmla="*/ 2285785 w 11704320"/>
                      <a:gd name="connsiteY4" fmla="*/ 0 h 26009"/>
                      <a:gd name="connsiteX5" fmla="*/ 2740188 w 11704320"/>
                      <a:gd name="connsiteY5" fmla="*/ 0 h 26009"/>
                      <a:gd name="connsiteX6" fmla="*/ 3662764 w 11704320"/>
                      <a:gd name="connsiteY6" fmla="*/ 0 h 26009"/>
                      <a:gd name="connsiteX7" fmla="*/ 4585339 w 11704320"/>
                      <a:gd name="connsiteY7" fmla="*/ 0 h 26009"/>
                      <a:gd name="connsiteX8" fmla="*/ 5507915 w 11704320"/>
                      <a:gd name="connsiteY8" fmla="*/ 0 h 26009"/>
                      <a:gd name="connsiteX9" fmla="*/ 5845275 w 11704320"/>
                      <a:gd name="connsiteY9" fmla="*/ 0 h 26009"/>
                      <a:gd name="connsiteX10" fmla="*/ 6533765 w 11704320"/>
                      <a:gd name="connsiteY10" fmla="*/ 0 h 26009"/>
                      <a:gd name="connsiteX11" fmla="*/ 7105211 w 11704320"/>
                      <a:gd name="connsiteY11" fmla="*/ 0 h 26009"/>
                      <a:gd name="connsiteX12" fmla="*/ 7442571 w 11704320"/>
                      <a:gd name="connsiteY12" fmla="*/ 0 h 26009"/>
                      <a:gd name="connsiteX13" fmla="*/ 8365146 w 11704320"/>
                      <a:gd name="connsiteY13" fmla="*/ 0 h 26009"/>
                      <a:gd name="connsiteX14" fmla="*/ 8702506 w 11704320"/>
                      <a:gd name="connsiteY14" fmla="*/ 0 h 26009"/>
                      <a:gd name="connsiteX15" fmla="*/ 9039866 w 11704320"/>
                      <a:gd name="connsiteY15" fmla="*/ 0 h 26009"/>
                      <a:gd name="connsiteX16" fmla="*/ 9611312 w 11704320"/>
                      <a:gd name="connsiteY16" fmla="*/ 0 h 26009"/>
                      <a:gd name="connsiteX17" fmla="*/ 10299802 w 11704320"/>
                      <a:gd name="connsiteY17" fmla="*/ 0 h 26009"/>
                      <a:gd name="connsiteX18" fmla="*/ 11105334 w 11704320"/>
                      <a:gd name="connsiteY18" fmla="*/ 0 h 26009"/>
                      <a:gd name="connsiteX19" fmla="*/ 11704320 w 11704320"/>
                      <a:gd name="connsiteY19" fmla="*/ 0 h 26009"/>
                      <a:gd name="connsiteX20" fmla="*/ 11704320 w 11704320"/>
                      <a:gd name="connsiteY20" fmla="*/ 26009 h 26009"/>
                      <a:gd name="connsiteX21" fmla="*/ 10781744 w 11704320"/>
                      <a:gd name="connsiteY21" fmla="*/ 26009 h 26009"/>
                      <a:gd name="connsiteX22" fmla="*/ 10093255 w 11704320"/>
                      <a:gd name="connsiteY22" fmla="*/ 26009 h 26009"/>
                      <a:gd name="connsiteX23" fmla="*/ 9755895 w 11704320"/>
                      <a:gd name="connsiteY23" fmla="*/ 26009 h 26009"/>
                      <a:gd name="connsiteX24" fmla="*/ 9067406 w 11704320"/>
                      <a:gd name="connsiteY24" fmla="*/ 26009 h 26009"/>
                      <a:gd name="connsiteX25" fmla="*/ 8261873 w 11704320"/>
                      <a:gd name="connsiteY25" fmla="*/ 26009 h 26009"/>
                      <a:gd name="connsiteX26" fmla="*/ 7573384 w 11704320"/>
                      <a:gd name="connsiteY26" fmla="*/ 26009 h 26009"/>
                      <a:gd name="connsiteX27" fmla="*/ 6767851 w 11704320"/>
                      <a:gd name="connsiteY27" fmla="*/ 26009 h 26009"/>
                      <a:gd name="connsiteX28" fmla="*/ 5962318 w 11704320"/>
                      <a:gd name="connsiteY28" fmla="*/ 26009 h 26009"/>
                      <a:gd name="connsiteX29" fmla="*/ 5624958 w 11704320"/>
                      <a:gd name="connsiteY29" fmla="*/ 26009 h 26009"/>
                      <a:gd name="connsiteX30" fmla="*/ 5170555 w 11704320"/>
                      <a:gd name="connsiteY30" fmla="*/ 26009 h 26009"/>
                      <a:gd name="connsiteX31" fmla="*/ 4599109 w 11704320"/>
                      <a:gd name="connsiteY31" fmla="*/ 26009 h 26009"/>
                      <a:gd name="connsiteX32" fmla="*/ 3910620 w 11704320"/>
                      <a:gd name="connsiteY32" fmla="*/ 26009 h 26009"/>
                      <a:gd name="connsiteX33" fmla="*/ 2988044 w 11704320"/>
                      <a:gd name="connsiteY33" fmla="*/ 26009 h 26009"/>
                      <a:gd name="connsiteX34" fmla="*/ 2182511 w 11704320"/>
                      <a:gd name="connsiteY34" fmla="*/ 26009 h 26009"/>
                      <a:gd name="connsiteX35" fmla="*/ 1494022 w 11704320"/>
                      <a:gd name="connsiteY35" fmla="*/ 26009 h 26009"/>
                      <a:gd name="connsiteX36" fmla="*/ 688489 w 11704320"/>
                      <a:gd name="connsiteY36" fmla="*/ 26009 h 26009"/>
                      <a:gd name="connsiteX37" fmla="*/ 0 w 11704320"/>
                      <a:gd name="connsiteY37" fmla="*/ 26009 h 26009"/>
                      <a:gd name="connsiteX38" fmla="*/ 0 w 11704320"/>
                      <a:gd name="connsiteY38" fmla="*/ 0 h 260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</a:cxnLst>
                    <a:rect l="l" t="t" r="r" b="b"/>
                    <a:pathLst>
                      <a:path w="11704320" h="26009" fill="none" extrusionOk="0">
                        <a:moveTo>
                          <a:pt x="0" y="0"/>
                        </a:moveTo>
                        <a:cubicBezTo>
                          <a:pt x="79369" y="-1943"/>
                          <a:pt x="234670" y="-6108"/>
                          <a:pt x="337360" y="0"/>
                        </a:cubicBezTo>
                        <a:cubicBezTo>
                          <a:pt x="440050" y="6108"/>
                          <a:pt x="841439" y="13938"/>
                          <a:pt x="1259936" y="0"/>
                        </a:cubicBezTo>
                        <a:cubicBezTo>
                          <a:pt x="1678433" y="-13938"/>
                          <a:pt x="1776076" y="-26102"/>
                          <a:pt x="1948425" y="0"/>
                        </a:cubicBezTo>
                        <a:cubicBezTo>
                          <a:pt x="2120774" y="26102"/>
                          <a:pt x="2208844" y="-3153"/>
                          <a:pt x="2285785" y="0"/>
                        </a:cubicBezTo>
                        <a:cubicBezTo>
                          <a:pt x="2362726" y="3153"/>
                          <a:pt x="2559620" y="17"/>
                          <a:pt x="2740188" y="0"/>
                        </a:cubicBezTo>
                        <a:cubicBezTo>
                          <a:pt x="2920756" y="-17"/>
                          <a:pt x="3275925" y="26666"/>
                          <a:pt x="3662764" y="0"/>
                        </a:cubicBezTo>
                        <a:cubicBezTo>
                          <a:pt x="4049603" y="-26666"/>
                          <a:pt x="4250126" y="12435"/>
                          <a:pt x="4585339" y="0"/>
                        </a:cubicBezTo>
                        <a:cubicBezTo>
                          <a:pt x="4920553" y="-12435"/>
                          <a:pt x="5059708" y="-16615"/>
                          <a:pt x="5507915" y="0"/>
                        </a:cubicBezTo>
                        <a:cubicBezTo>
                          <a:pt x="5956122" y="16615"/>
                          <a:pt x="5766789" y="13191"/>
                          <a:pt x="5845275" y="0"/>
                        </a:cubicBezTo>
                        <a:cubicBezTo>
                          <a:pt x="5923761" y="-13191"/>
                          <a:pt x="6307812" y="-13298"/>
                          <a:pt x="6533765" y="0"/>
                        </a:cubicBezTo>
                        <a:cubicBezTo>
                          <a:pt x="6759718" y="13298"/>
                          <a:pt x="6963445" y="-8507"/>
                          <a:pt x="7105211" y="0"/>
                        </a:cubicBezTo>
                        <a:cubicBezTo>
                          <a:pt x="7246977" y="8507"/>
                          <a:pt x="7369734" y="-9945"/>
                          <a:pt x="7442571" y="0"/>
                        </a:cubicBezTo>
                        <a:cubicBezTo>
                          <a:pt x="7515408" y="9945"/>
                          <a:pt x="8151966" y="-25665"/>
                          <a:pt x="8365146" y="0"/>
                        </a:cubicBezTo>
                        <a:cubicBezTo>
                          <a:pt x="8578326" y="25665"/>
                          <a:pt x="8603619" y="-375"/>
                          <a:pt x="8702506" y="0"/>
                        </a:cubicBezTo>
                        <a:cubicBezTo>
                          <a:pt x="8801393" y="375"/>
                          <a:pt x="8961450" y="10350"/>
                          <a:pt x="9039866" y="0"/>
                        </a:cubicBezTo>
                        <a:cubicBezTo>
                          <a:pt x="9118282" y="-10350"/>
                          <a:pt x="9438261" y="-17528"/>
                          <a:pt x="9611312" y="0"/>
                        </a:cubicBezTo>
                        <a:cubicBezTo>
                          <a:pt x="9784363" y="17528"/>
                          <a:pt x="10040653" y="28315"/>
                          <a:pt x="10299802" y="0"/>
                        </a:cubicBezTo>
                        <a:cubicBezTo>
                          <a:pt x="10558951" y="-28315"/>
                          <a:pt x="10729076" y="-23642"/>
                          <a:pt x="11105334" y="0"/>
                        </a:cubicBezTo>
                        <a:cubicBezTo>
                          <a:pt x="11481592" y="23642"/>
                          <a:pt x="11571342" y="1385"/>
                          <a:pt x="11704320" y="0"/>
                        </a:cubicBezTo>
                        <a:cubicBezTo>
                          <a:pt x="11705451" y="11167"/>
                          <a:pt x="11704930" y="19182"/>
                          <a:pt x="11704320" y="26009"/>
                        </a:cubicBezTo>
                        <a:cubicBezTo>
                          <a:pt x="11287695" y="-8453"/>
                          <a:pt x="11110360" y="49901"/>
                          <a:pt x="10781744" y="26009"/>
                        </a:cubicBezTo>
                        <a:cubicBezTo>
                          <a:pt x="10453128" y="2117"/>
                          <a:pt x="10259782" y="-6802"/>
                          <a:pt x="10093255" y="26009"/>
                        </a:cubicBezTo>
                        <a:cubicBezTo>
                          <a:pt x="9926728" y="58820"/>
                          <a:pt x="9847972" y="32972"/>
                          <a:pt x="9755895" y="26009"/>
                        </a:cubicBezTo>
                        <a:cubicBezTo>
                          <a:pt x="9663818" y="19046"/>
                          <a:pt x="9256177" y="46063"/>
                          <a:pt x="9067406" y="26009"/>
                        </a:cubicBezTo>
                        <a:cubicBezTo>
                          <a:pt x="8878635" y="5955"/>
                          <a:pt x="8451651" y="38852"/>
                          <a:pt x="8261873" y="26009"/>
                        </a:cubicBezTo>
                        <a:cubicBezTo>
                          <a:pt x="8072095" y="13166"/>
                          <a:pt x="7744849" y="25372"/>
                          <a:pt x="7573384" y="26009"/>
                        </a:cubicBezTo>
                        <a:cubicBezTo>
                          <a:pt x="7401919" y="26646"/>
                          <a:pt x="7151799" y="9031"/>
                          <a:pt x="6767851" y="26009"/>
                        </a:cubicBezTo>
                        <a:cubicBezTo>
                          <a:pt x="6383903" y="42987"/>
                          <a:pt x="6311340" y="49310"/>
                          <a:pt x="5962318" y="26009"/>
                        </a:cubicBezTo>
                        <a:cubicBezTo>
                          <a:pt x="5613296" y="2708"/>
                          <a:pt x="5789204" y="20387"/>
                          <a:pt x="5624958" y="26009"/>
                        </a:cubicBezTo>
                        <a:cubicBezTo>
                          <a:pt x="5460712" y="31631"/>
                          <a:pt x="5346735" y="40027"/>
                          <a:pt x="5170555" y="26009"/>
                        </a:cubicBezTo>
                        <a:cubicBezTo>
                          <a:pt x="4994375" y="11991"/>
                          <a:pt x="4732937" y="45319"/>
                          <a:pt x="4599109" y="26009"/>
                        </a:cubicBezTo>
                        <a:cubicBezTo>
                          <a:pt x="4465281" y="6699"/>
                          <a:pt x="4192986" y="51439"/>
                          <a:pt x="3910620" y="26009"/>
                        </a:cubicBezTo>
                        <a:cubicBezTo>
                          <a:pt x="3628254" y="579"/>
                          <a:pt x="3376227" y="20239"/>
                          <a:pt x="2988044" y="26009"/>
                        </a:cubicBezTo>
                        <a:cubicBezTo>
                          <a:pt x="2599861" y="31779"/>
                          <a:pt x="2520897" y="-4587"/>
                          <a:pt x="2182511" y="26009"/>
                        </a:cubicBezTo>
                        <a:cubicBezTo>
                          <a:pt x="1844125" y="56605"/>
                          <a:pt x="1688974" y="3861"/>
                          <a:pt x="1494022" y="26009"/>
                        </a:cubicBezTo>
                        <a:cubicBezTo>
                          <a:pt x="1299070" y="48157"/>
                          <a:pt x="1030597" y="58462"/>
                          <a:pt x="688489" y="26009"/>
                        </a:cubicBezTo>
                        <a:cubicBezTo>
                          <a:pt x="346381" y="-6444"/>
                          <a:pt x="255135" y="50922"/>
                          <a:pt x="0" y="26009"/>
                        </a:cubicBezTo>
                        <a:cubicBezTo>
                          <a:pt x="462" y="16649"/>
                          <a:pt x="370" y="12261"/>
                          <a:pt x="0" y="0"/>
                        </a:cubicBezTo>
                        <a:close/>
                      </a:path>
                      <a:path w="11704320" h="26009" stroke="0" extrusionOk="0">
                        <a:moveTo>
                          <a:pt x="0" y="0"/>
                        </a:moveTo>
                        <a:cubicBezTo>
                          <a:pt x="115698" y="7495"/>
                          <a:pt x="258188" y="16308"/>
                          <a:pt x="454403" y="0"/>
                        </a:cubicBezTo>
                        <a:cubicBezTo>
                          <a:pt x="650618" y="-16308"/>
                          <a:pt x="686513" y="-10141"/>
                          <a:pt x="791763" y="0"/>
                        </a:cubicBezTo>
                        <a:cubicBezTo>
                          <a:pt x="897013" y="10141"/>
                          <a:pt x="1039438" y="20985"/>
                          <a:pt x="1246166" y="0"/>
                        </a:cubicBezTo>
                        <a:cubicBezTo>
                          <a:pt x="1452894" y="-20985"/>
                          <a:pt x="1757335" y="7499"/>
                          <a:pt x="1934655" y="0"/>
                        </a:cubicBezTo>
                        <a:cubicBezTo>
                          <a:pt x="2111975" y="-7499"/>
                          <a:pt x="2508744" y="-36225"/>
                          <a:pt x="2740188" y="0"/>
                        </a:cubicBezTo>
                        <a:cubicBezTo>
                          <a:pt x="2971632" y="36225"/>
                          <a:pt x="3270053" y="-35320"/>
                          <a:pt x="3662764" y="0"/>
                        </a:cubicBezTo>
                        <a:cubicBezTo>
                          <a:pt x="4055475" y="35320"/>
                          <a:pt x="4330117" y="16864"/>
                          <a:pt x="4585339" y="0"/>
                        </a:cubicBezTo>
                        <a:cubicBezTo>
                          <a:pt x="4840561" y="-16864"/>
                          <a:pt x="4924278" y="10329"/>
                          <a:pt x="5156786" y="0"/>
                        </a:cubicBezTo>
                        <a:cubicBezTo>
                          <a:pt x="5389294" y="-10329"/>
                          <a:pt x="5699456" y="-417"/>
                          <a:pt x="5962318" y="0"/>
                        </a:cubicBezTo>
                        <a:cubicBezTo>
                          <a:pt x="6225180" y="417"/>
                          <a:pt x="6352011" y="-6792"/>
                          <a:pt x="6650808" y="0"/>
                        </a:cubicBezTo>
                        <a:cubicBezTo>
                          <a:pt x="6949605" y="6792"/>
                          <a:pt x="7082322" y="18846"/>
                          <a:pt x="7222254" y="0"/>
                        </a:cubicBezTo>
                        <a:cubicBezTo>
                          <a:pt x="7362186" y="-18846"/>
                          <a:pt x="7737354" y="-14327"/>
                          <a:pt x="8027787" y="0"/>
                        </a:cubicBezTo>
                        <a:cubicBezTo>
                          <a:pt x="8318220" y="14327"/>
                          <a:pt x="8250806" y="954"/>
                          <a:pt x="8365146" y="0"/>
                        </a:cubicBezTo>
                        <a:cubicBezTo>
                          <a:pt x="8479486" y="-954"/>
                          <a:pt x="8655913" y="-22123"/>
                          <a:pt x="8936593" y="0"/>
                        </a:cubicBezTo>
                        <a:cubicBezTo>
                          <a:pt x="9217273" y="22123"/>
                          <a:pt x="9439183" y="-13004"/>
                          <a:pt x="9625082" y="0"/>
                        </a:cubicBezTo>
                        <a:cubicBezTo>
                          <a:pt x="9810981" y="13004"/>
                          <a:pt x="10198763" y="7666"/>
                          <a:pt x="10430615" y="0"/>
                        </a:cubicBezTo>
                        <a:cubicBezTo>
                          <a:pt x="10662467" y="-7666"/>
                          <a:pt x="11274241" y="21643"/>
                          <a:pt x="11704320" y="0"/>
                        </a:cubicBezTo>
                        <a:cubicBezTo>
                          <a:pt x="11704537" y="6499"/>
                          <a:pt x="11703942" y="13053"/>
                          <a:pt x="11704320" y="26009"/>
                        </a:cubicBezTo>
                        <a:cubicBezTo>
                          <a:pt x="11456355" y="10952"/>
                          <a:pt x="11245142" y="51654"/>
                          <a:pt x="11015831" y="26009"/>
                        </a:cubicBezTo>
                        <a:cubicBezTo>
                          <a:pt x="10786520" y="364"/>
                          <a:pt x="10534264" y="21239"/>
                          <a:pt x="10327341" y="26009"/>
                        </a:cubicBezTo>
                        <a:cubicBezTo>
                          <a:pt x="10120418" y="30780"/>
                          <a:pt x="9994661" y="47231"/>
                          <a:pt x="9872938" y="26009"/>
                        </a:cubicBezTo>
                        <a:cubicBezTo>
                          <a:pt x="9751215" y="4787"/>
                          <a:pt x="9332428" y="66109"/>
                          <a:pt x="8950362" y="26009"/>
                        </a:cubicBezTo>
                        <a:cubicBezTo>
                          <a:pt x="8568296" y="-14091"/>
                          <a:pt x="8685795" y="27052"/>
                          <a:pt x="8613003" y="26009"/>
                        </a:cubicBezTo>
                        <a:cubicBezTo>
                          <a:pt x="8540211" y="24966"/>
                          <a:pt x="8129860" y="17501"/>
                          <a:pt x="7924513" y="26009"/>
                        </a:cubicBezTo>
                        <a:cubicBezTo>
                          <a:pt x="7719166" y="34518"/>
                          <a:pt x="7682100" y="28895"/>
                          <a:pt x="7587153" y="26009"/>
                        </a:cubicBezTo>
                        <a:cubicBezTo>
                          <a:pt x="7492206" y="23123"/>
                          <a:pt x="7352727" y="43879"/>
                          <a:pt x="7132750" y="26009"/>
                        </a:cubicBezTo>
                        <a:cubicBezTo>
                          <a:pt x="6912773" y="8139"/>
                          <a:pt x="6623683" y="-7813"/>
                          <a:pt x="6327218" y="26009"/>
                        </a:cubicBezTo>
                        <a:cubicBezTo>
                          <a:pt x="6030753" y="59831"/>
                          <a:pt x="5720356" y="27510"/>
                          <a:pt x="5404642" y="26009"/>
                        </a:cubicBezTo>
                        <a:cubicBezTo>
                          <a:pt x="5088928" y="24508"/>
                          <a:pt x="5051752" y="20489"/>
                          <a:pt x="4950239" y="26009"/>
                        </a:cubicBezTo>
                        <a:cubicBezTo>
                          <a:pt x="4848726" y="31529"/>
                          <a:pt x="4514671" y="26919"/>
                          <a:pt x="4261749" y="26009"/>
                        </a:cubicBezTo>
                        <a:cubicBezTo>
                          <a:pt x="4008827" y="25100"/>
                          <a:pt x="4023432" y="36605"/>
                          <a:pt x="3807346" y="26009"/>
                        </a:cubicBezTo>
                        <a:cubicBezTo>
                          <a:pt x="3591260" y="15413"/>
                          <a:pt x="3241457" y="18129"/>
                          <a:pt x="3001814" y="26009"/>
                        </a:cubicBezTo>
                        <a:cubicBezTo>
                          <a:pt x="2762171" y="33889"/>
                          <a:pt x="2570283" y="12183"/>
                          <a:pt x="2430368" y="26009"/>
                        </a:cubicBezTo>
                        <a:cubicBezTo>
                          <a:pt x="2290453" y="39835"/>
                          <a:pt x="2187025" y="45125"/>
                          <a:pt x="1975965" y="26009"/>
                        </a:cubicBezTo>
                        <a:cubicBezTo>
                          <a:pt x="1764905" y="6893"/>
                          <a:pt x="1787256" y="38985"/>
                          <a:pt x="1638605" y="26009"/>
                        </a:cubicBezTo>
                        <a:cubicBezTo>
                          <a:pt x="1489954" y="13033"/>
                          <a:pt x="1270621" y="33872"/>
                          <a:pt x="950115" y="26009"/>
                        </a:cubicBezTo>
                        <a:cubicBezTo>
                          <a:pt x="629609" y="18147"/>
                          <a:pt x="355245" y="36932"/>
                          <a:pt x="0" y="26009"/>
                        </a:cubicBezTo>
                        <a:cubicBezTo>
                          <a:pt x="-822" y="17923"/>
                          <a:pt x="141" y="846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31F4F5D-08A6-68AE-9CAA-D0FF4C55B6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59" y="2945871"/>
            <a:ext cx="7161122" cy="5858378"/>
          </a:xfrm>
        </p:spPr>
        <p:txBody>
          <a:bodyPr anchor="t">
            <a:normAutofit/>
          </a:bodyPr>
          <a:lstStyle/>
          <a:p>
            <a:r>
              <a:rPr lang="en-US" sz="2100"/>
              <a:t>If you’re interested in starting a school club, you should do the following:</a:t>
            </a:r>
          </a:p>
          <a:p>
            <a:pPr lvl="1"/>
            <a:r>
              <a:rPr lang="en-US" sz="2100"/>
              <a:t>Find a teacher to sponsor the club. Give them the details about the club so they know if they’re able to sponsor the club.</a:t>
            </a:r>
          </a:p>
          <a:p>
            <a:pPr lvl="1"/>
            <a:r>
              <a:rPr lang="en-US" sz="2100"/>
              <a:t>Create a petition and get students who would be interested in your club to sign it. This shows that your club has generated interest.</a:t>
            </a:r>
          </a:p>
          <a:p>
            <a:pPr lvl="1"/>
            <a:r>
              <a:rPr lang="en-US" sz="2100"/>
              <a:t>Talk to someone in administration about getting your club approved. Tell them who the sponsor is, when the club will occur (lunch or afterschool), and what the club entails. </a:t>
            </a:r>
          </a:p>
          <a:p>
            <a:pPr lvl="1"/>
            <a:r>
              <a:rPr lang="en-US" sz="2100"/>
              <a:t>Email Mr. Kyryliw (</a:t>
            </a:r>
            <a:r>
              <a:rPr lang="en-US" sz="2100">
                <a:hlinkClick r:id="rId2"/>
              </a:rPr>
              <a:t>Kyryliw.Michael@somersetcollegeprep.org</a:t>
            </a:r>
            <a:r>
              <a:rPr lang="en-US" sz="2100"/>
              <a:t>) the information about you club and a slide advertising it. I will leave the advertising slide up for a week or so and create a slide listing all the club information for easy reference. </a:t>
            </a:r>
          </a:p>
        </p:txBody>
      </p:sp>
      <p:pic>
        <p:nvPicPr>
          <p:cNvPr id="27" name="Picture 26" descr="Toy plastic numbers">
            <a:extLst>
              <a:ext uri="{FF2B5EF4-FFF2-40B4-BE49-F238E27FC236}">
                <a16:creationId xmlns:a16="http://schemas.microsoft.com/office/drawing/2014/main" id="{118267A8-05A4-DFFE-C431-4E3AD1087B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89" r="28849" b="1"/>
          <a:stretch/>
        </p:blipFill>
        <p:spPr>
          <a:xfrm>
            <a:off x="8187368" y="2978099"/>
            <a:ext cx="4203802" cy="582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5692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Rectangle 1032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625191" y="-1624582"/>
            <a:ext cx="9753600" cy="13003982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465" y="0"/>
            <a:ext cx="9675569" cy="9752991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022646" y="-229898"/>
            <a:ext cx="6961158" cy="1300644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1C46158A-AF3C-B9BB-9B11-9013B27AD0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75840" y="650240"/>
            <a:ext cx="8453120" cy="84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341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7938FEF-CAF3-4757-B8CD-B2284E7CAC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13004800" cy="73152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8C398B4-C37F-4CEC-A2C3-148A5ADBB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39388" y="6285698"/>
            <a:ext cx="9265413" cy="2248702"/>
          </a:xfrm>
          <a:custGeom>
            <a:avLst/>
            <a:gdLst>
              <a:gd name="connsiteX0" fmla="*/ 8686325 w 8686325"/>
              <a:gd name="connsiteY0" fmla="*/ 0 h 2108158"/>
              <a:gd name="connsiteX1" fmla="*/ 8686325 w 8686325"/>
              <a:gd name="connsiteY1" fmla="*/ 2108158 h 2108158"/>
              <a:gd name="connsiteX2" fmla="*/ 0 w 8686325"/>
              <a:gd name="connsiteY2" fmla="*/ 2108158 h 2108158"/>
              <a:gd name="connsiteX3" fmla="*/ 42375 w 8686325"/>
              <a:gd name="connsiteY3" fmla="*/ 2083791 h 2108158"/>
              <a:gd name="connsiteX4" fmla="*/ 93093 w 8686325"/>
              <a:gd name="connsiteY4" fmla="*/ 2066467 h 2108158"/>
              <a:gd name="connsiteX5" fmla="*/ 357718 w 8686325"/>
              <a:gd name="connsiteY5" fmla="*/ 1967177 h 2108158"/>
              <a:gd name="connsiteX6" fmla="*/ 448599 w 8686325"/>
              <a:gd name="connsiteY6" fmla="*/ 1914426 h 2108158"/>
              <a:gd name="connsiteX7" fmla="*/ 658855 w 8686325"/>
              <a:gd name="connsiteY7" fmla="*/ 1901380 h 2108158"/>
              <a:gd name="connsiteX8" fmla="*/ 846501 w 8686325"/>
              <a:gd name="connsiteY8" fmla="*/ 1839874 h 2108158"/>
              <a:gd name="connsiteX9" fmla="*/ 1043427 w 8686325"/>
              <a:gd name="connsiteY9" fmla="*/ 1772692 h 2108158"/>
              <a:gd name="connsiteX10" fmla="*/ 1323271 w 8686325"/>
              <a:gd name="connsiteY10" fmla="*/ 1574217 h 2108158"/>
              <a:gd name="connsiteX11" fmla="*/ 1686997 w 8686325"/>
              <a:gd name="connsiteY11" fmla="*/ 1413066 h 2108158"/>
              <a:gd name="connsiteX12" fmla="*/ 1912242 w 8686325"/>
              <a:gd name="connsiteY12" fmla="*/ 1330321 h 2108158"/>
              <a:gd name="connsiteX13" fmla="*/ 2043722 w 8686325"/>
              <a:gd name="connsiteY13" fmla="*/ 1268023 h 2108158"/>
              <a:gd name="connsiteX14" fmla="*/ 2268908 w 8686325"/>
              <a:gd name="connsiteY14" fmla="*/ 1190005 h 2108158"/>
              <a:gd name="connsiteX15" fmla="*/ 2389053 w 8686325"/>
              <a:gd name="connsiteY15" fmla="*/ 1081379 h 2108158"/>
              <a:gd name="connsiteX16" fmla="*/ 2509216 w 8686325"/>
              <a:gd name="connsiteY16" fmla="*/ 996384 h 2108158"/>
              <a:gd name="connsiteX17" fmla="*/ 2676693 w 8686325"/>
              <a:gd name="connsiteY17" fmla="*/ 922400 h 2108158"/>
              <a:gd name="connsiteX18" fmla="*/ 3052959 w 8686325"/>
              <a:gd name="connsiteY18" fmla="*/ 812240 h 2108158"/>
              <a:gd name="connsiteX19" fmla="*/ 3172256 w 8686325"/>
              <a:gd name="connsiteY19" fmla="*/ 767691 h 2108158"/>
              <a:gd name="connsiteX20" fmla="*/ 3289635 w 8686325"/>
              <a:gd name="connsiteY20" fmla="*/ 746028 h 2108158"/>
              <a:gd name="connsiteX21" fmla="*/ 3331769 w 8686325"/>
              <a:gd name="connsiteY21" fmla="*/ 735656 h 2108158"/>
              <a:gd name="connsiteX22" fmla="*/ 3445984 w 8686325"/>
              <a:gd name="connsiteY22" fmla="*/ 730840 h 2108158"/>
              <a:gd name="connsiteX23" fmla="*/ 3489579 w 8686325"/>
              <a:gd name="connsiteY23" fmla="*/ 725105 h 2108158"/>
              <a:gd name="connsiteX24" fmla="*/ 3498747 w 8686325"/>
              <a:gd name="connsiteY24" fmla="*/ 722693 h 2108158"/>
              <a:gd name="connsiteX25" fmla="*/ 3663233 w 8686325"/>
              <a:gd name="connsiteY25" fmla="*/ 724714 h 2108158"/>
              <a:gd name="connsiteX26" fmla="*/ 3800641 w 8686325"/>
              <a:gd name="connsiteY26" fmla="*/ 672255 h 2108158"/>
              <a:gd name="connsiteX27" fmla="*/ 3965687 w 8686325"/>
              <a:gd name="connsiteY27" fmla="*/ 623165 h 2108158"/>
              <a:gd name="connsiteX28" fmla="*/ 4321239 w 8686325"/>
              <a:gd name="connsiteY28" fmla="*/ 522184 h 2108158"/>
              <a:gd name="connsiteX29" fmla="*/ 4483357 w 8686325"/>
              <a:gd name="connsiteY29" fmla="*/ 470223 h 2108158"/>
              <a:gd name="connsiteX30" fmla="*/ 4625339 w 8686325"/>
              <a:gd name="connsiteY30" fmla="*/ 441255 h 2108158"/>
              <a:gd name="connsiteX31" fmla="*/ 4699887 w 8686325"/>
              <a:gd name="connsiteY31" fmla="*/ 446641 h 2108158"/>
              <a:gd name="connsiteX32" fmla="*/ 5045357 w 8686325"/>
              <a:gd name="connsiteY32" fmla="*/ 391322 h 2108158"/>
              <a:gd name="connsiteX33" fmla="*/ 5085055 w 8686325"/>
              <a:gd name="connsiteY33" fmla="*/ 385714 h 2108158"/>
              <a:gd name="connsiteX34" fmla="*/ 5207819 w 8686325"/>
              <a:gd name="connsiteY34" fmla="*/ 403028 h 2108158"/>
              <a:gd name="connsiteX35" fmla="*/ 5279516 w 8686325"/>
              <a:gd name="connsiteY35" fmla="*/ 431809 h 2108158"/>
              <a:gd name="connsiteX36" fmla="*/ 5320978 w 8686325"/>
              <a:gd name="connsiteY36" fmla="*/ 443912 h 2108158"/>
              <a:gd name="connsiteX37" fmla="*/ 5349749 w 8686325"/>
              <a:gd name="connsiteY37" fmla="*/ 457191 h 2108158"/>
              <a:gd name="connsiteX38" fmla="*/ 5567512 w 8686325"/>
              <a:gd name="connsiteY38" fmla="*/ 473102 h 2108158"/>
              <a:gd name="connsiteX39" fmla="*/ 5625293 w 8686325"/>
              <a:gd name="connsiteY39" fmla="*/ 505247 h 2108158"/>
              <a:gd name="connsiteX40" fmla="*/ 5830754 w 8686325"/>
              <a:gd name="connsiteY40" fmla="*/ 479694 h 2108158"/>
              <a:gd name="connsiteX41" fmla="*/ 5922665 w 8686325"/>
              <a:gd name="connsiteY41" fmla="*/ 443391 h 2108158"/>
              <a:gd name="connsiteX42" fmla="*/ 6279549 w 8686325"/>
              <a:gd name="connsiteY42" fmla="*/ 371317 h 2108158"/>
              <a:gd name="connsiteX43" fmla="*/ 6321747 w 8686325"/>
              <a:gd name="connsiteY43" fmla="*/ 371957 h 2108158"/>
              <a:gd name="connsiteX44" fmla="*/ 6351561 w 8686325"/>
              <a:gd name="connsiteY44" fmla="*/ 377198 h 2108158"/>
              <a:gd name="connsiteX45" fmla="*/ 6432231 w 8686325"/>
              <a:gd name="connsiteY45" fmla="*/ 364847 h 2108158"/>
              <a:gd name="connsiteX46" fmla="*/ 6567952 w 8686325"/>
              <a:gd name="connsiteY46" fmla="*/ 333636 h 2108158"/>
              <a:gd name="connsiteX47" fmla="*/ 6629483 w 8686325"/>
              <a:gd name="connsiteY47" fmla="*/ 340494 h 2108158"/>
              <a:gd name="connsiteX48" fmla="*/ 6846717 w 8686325"/>
              <a:gd name="connsiteY48" fmla="*/ 299799 h 2108158"/>
              <a:gd name="connsiteX49" fmla="*/ 7030535 w 8686325"/>
              <a:gd name="connsiteY49" fmla="*/ 278893 h 2108158"/>
              <a:gd name="connsiteX50" fmla="*/ 7173585 w 8686325"/>
              <a:gd name="connsiteY50" fmla="*/ 250630 h 2108158"/>
              <a:gd name="connsiteX51" fmla="*/ 7481131 w 8686325"/>
              <a:gd name="connsiteY51" fmla="*/ 178638 h 2108158"/>
              <a:gd name="connsiteX52" fmla="*/ 7557454 w 8686325"/>
              <a:gd name="connsiteY52" fmla="*/ 134413 h 2108158"/>
              <a:gd name="connsiteX53" fmla="*/ 7670366 w 8686325"/>
              <a:gd name="connsiteY53" fmla="*/ 113467 h 2108158"/>
              <a:gd name="connsiteX54" fmla="*/ 7812360 w 8686325"/>
              <a:gd name="connsiteY54" fmla="*/ 116536 h 2108158"/>
              <a:gd name="connsiteX55" fmla="*/ 7818500 w 8686325"/>
              <a:gd name="connsiteY55" fmla="*/ 117842 h 2108158"/>
              <a:gd name="connsiteX56" fmla="*/ 8088697 w 8686325"/>
              <a:gd name="connsiteY56" fmla="*/ 102538 h 2108158"/>
              <a:gd name="connsiteX57" fmla="*/ 8303748 w 8686325"/>
              <a:gd name="connsiteY57" fmla="*/ 101701 h 2108158"/>
              <a:gd name="connsiteX58" fmla="*/ 8443058 w 8686325"/>
              <a:gd name="connsiteY58" fmla="*/ 80261 h 2108158"/>
              <a:gd name="connsiteX59" fmla="*/ 8660961 w 8686325"/>
              <a:gd name="connsiteY59" fmla="*/ 11138 h 210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8686325" h="2108158">
                <a:moveTo>
                  <a:pt x="8686325" y="0"/>
                </a:moveTo>
                <a:lnTo>
                  <a:pt x="8686325" y="2108158"/>
                </a:lnTo>
                <a:lnTo>
                  <a:pt x="0" y="2108158"/>
                </a:lnTo>
                <a:lnTo>
                  <a:pt x="42375" y="2083791"/>
                </a:lnTo>
                <a:cubicBezTo>
                  <a:pt x="60718" y="2074811"/>
                  <a:pt x="78058" y="2068381"/>
                  <a:pt x="93093" y="2066467"/>
                </a:cubicBezTo>
                <a:cubicBezTo>
                  <a:pt x="205609" y="1997406"/>
                  <a:pt x="298466" y="1992518"/>
                  <a:pt x="357718" y="1967177"/>
                </a:cubicBezTo>
                <a:lnTo>
                  <a:pt x="448599" y="1914426"/>
                </a:lnTo>
                <a:cubicBezTo>
                  <a:pt x="498789" y="1903460"/>
                  <a:pt x="617169" y="1906616"/>
                  <a:pt x="658855" y="1901380"/>
                </a:cubicBezTo>
                <a:cubicBezTo>
                  <a:pt x="818547" y="1886466"/>
                  <a:pt x="783952" y="1860375"/>
                  <a:pt x="846501" y="1839874"/>
                </a:cubicBezTo>
                <a:cubicBezTo>
                  <a:pt x="912143" y="1817480"/>
                  <a:pt x="969436" y="1776169"/>
                  <a:pt x="1043427" y="1772692"/>
                </a:cubicBezTo>
                <a:cubicBezTo>
                  <a:pt x="1128456" y="1780435"/>
                  <a:pt x="1216010" y="1634155"/>
                  <a:pt x="1323271" y="1574217"/>
                </a:cubicBezTo>
                <a:cubicBezTo>
                  <a:pt x="1430532" y="1514279"/>
                  <a:pt x="1605729" y="1425782"/>
                  <a:pt x="1686997" y="1413066"/>
                </a:cubicBezTo>
                <a:cubicBezTo>
                  <a:pt x="1757791" y="1387515"/>
                  <a:pt x="1873486" y="1327839"/>
                  <a:pt x="1912242" y="1330321"/>
                </a:cubicBezTo>
                <a:cubicBezTo>
                  <a:pt x="1966768" y="1306147"/>
                  <a:pt x="1984278" y="1291409"/>
                  <a:pt x="2043722" y="1268023"/>
                </a:cubicBezTo>
                <a:cubicBezTo>
                  <a:pt x="2105423" y="1217820"/>
                  <a:pt x="2259487" y="1204553"/>
                  <a:pt x="2268908" y="1190005"/>
                </a:cubicBezTo>
                <a:cubicBezTo>
                  <a:pt x="2300554" y="1198072"/>
                  <a:pt x="2371020" y="1095880"/>
                  <a:pt x="2389053" y="1081379"/>
                </a:cubicBezTo>
                <a:cubicBezTo>
                  <a:pt x="2431078" y="1057076"/>
                  <a:pt x="2446743" y="1035841"/>
                  <a:pt x="2509216" y="996384"/>
                </a:cubicBezTo>
                <a:cubicBezTo>
                  <a:pt x="2570346" y="972203"/>
                  <a:pt x="2579148" y="953822"/>
                  <a:pt x="2676693" y="922400"/>
                </a:cubicBezTo>
                <a:cubicBezTo>
                  <a:pt x="2885575" y="903814"/>
                  <a:pt x="2970365" y="838025"/>
                  <a:pt x="3052959" y="812240"/>
                </a:cubicBezTo>
                <a:cubicBezTo>
                  <a:pt x="3099024" y="802605"/>
                  <a:pt x="3132870" y="797974"/>
                  <a:pt x="3172256" y="767691"/>
                </a:cubicBezTo>
                <a:cubicBezTo>
                  <a:pt x="3215403" y="758798"/>
                  <a:pt x="3254464" y="763090"/>
                  <a:pt x="3289635" y="746028"/>
                </a:cubicBezTo>
                <a:cubicBezTo>
                  <a:pt x="3305820" y="752545"/>
                  <a:pt x="3320333" y="753389"/>
                  <a:pt x="3331769" y="735656"/>
                </a:cubicBezTo>
                <a:cubicBezTo>
                  <a:pt x="3357828" y="733124"/>
                  <a:pt x="3419682" y="732598"/>
                  <a:pt x="3445984" y="730840"/>
                </a:cubicBezTo>
                <a:lnTo>
                  <a:pt x="3489579" y="725105"/>
                </a:lnTo>
                <a:lnTo>
                  <a:pt x="3498747" y="722693"/>
                </a:lnTo>
                <a:cubicBezTo>
                  <a:pt x="3527689" y="722628"/>
                  <a:pt x="3612917" y="733120"/>
                  <a:pt x="3663233" y="724714"/>
                </a:cubicBezTo>
                <a:lnTo>
                  <a:pt x="3800641" y="672255"/>
                </a:lnTo>
                <a:cubicBezTo>
                  <a:pt x="3855657" y="655892"/>
                  <a:pt x="3909959" y="630391"/>
                  <a:pt x="3965687" y="623165"/>
                </a:cubicBezTo>
                <a:cubicBezTo>
                  <a:pt x="4139112" y="600679"/>
                  <a:pt x="4202722" y="555844"/>
                  <a:pt x="4321239" y="522184"/>
                </a:cubicBezTo>
                <a:cubicBezTo>
                  <a:pt x="4382405" y="468908"/>
                  <a:pt x="4410568" y="504496"/>
                  <a:pt x="4483357" y="470223"/>
                </a:cubicBezTo>
                <a:lnTo>
                  <a:pt x="4625339" y="441255"/>
                </a:lnTo>
                <a:lnTo>
                  <a:pt x="4699887" y="446641"/>
                </a:lnTo>
                <a:cubicBezTo>
                  <a:pt x="4767275" y="438617"/>
                  <a:pt x="4947373" y="434998"/>
                  <a:pt x="5045357" y="391322"/>
                </a:cubicBezTo>
                <a:cubicBezTo>
                  <a:pt x="5058492" y="391816"/>
                  <a:pt x="5073695" y="386682"/>
                  <a:pt x="5085055" y="385714"/>
                </a:cubicBezTo>
                <a:lnTo>
                  <a:pt x="5207819" y="403028"/>
                </a:lnTo>
                <a:cubicBezTo>
                  <a:pt x="5230666" y="412588"/>
                  <a:pt x="5250864" y="449189"/>
                  <a:pt x="5279516" y="431809"/>
                </a:cubicBezTo>
                <a:cubicBezTo>
                  <a:pt x="5272920" y="451910"/>
                  <a:pt x="5313313" y="426498"/>
                  <a:pt x="5320978" y="443912"/>
                </a:cubicBezTo>
                <a:cubicBezTo>
                  <a:pt x="5325419" y="458334"/>
                  <a:pt x="5338706" y="453983"/>
                  <a:pt x="5349749" y="457191"/>
                </a:cubicBezTo>
                <a:cubicBezTo>
                  <a:pt x="5390838" y="462056"/>
                  <a:pt x="5521589" y="465093"/>
                  <a:pt x="5567512" y="473102"/>
                </a:cubicBezTo>
                <a:cubicBezTo>
                  <a:pt x="5605398" y="481787"/>
                  <a:pt x="5591648" y="502302"/>
                  <a:pt x="5625293" y="505247"/>
                </a:cubicBezTo>
                <a:cubicBezTo>
                  <a:pt x="5693780" y="496730"/>
                  <a:pt x="5762267" y="510558"/>
                  <a:pt x="5830754" y="479694"/>
                </a:cubicBezTo>
                <a:lnTo>
                  <a:pt x="5922665" y="443391"/>
                </a:lnTo>
                <a:cubicBezTo>
                  <a:pt x="6031252" y="402983"/>
                  <a:pt x="6213035" y="383223"/>
                  <a:pt x="6279549" y="371317"/>
                </a:cubicBezTo>
                <a:cubicBezTo>
                  <a:pt x="6275254" y="392898"/>
                  <a:pt x="6312276" y="356901"/>
                  <a:pt x="6321747" y="371957"/>
                </a:cubicBezTo>
                <a:cubicBezTo>
                  <a:pt x="6327706" y="384940"/>
                  <a:pt x="6340325" y="377046"/>
                  <a:pt x="6351561" y="377198"/>
                </a:cubicBezTo>
                <a:cubicBezTo>
                  <a:pt x="6362395" y="388022"/>
                  <a:pt x="6415500" y="375777"/>
                  <a:pt x="6432231" y="364847"/>
                </a:cubicBezTo>
                <a:cubicBezTo>
                  <a:pt x="6477152" y="325550"/>
                  <a:pt x="6531644" y="363558"/>
                  <a:pt x="6567952" y="333636"/>
                </a:cubicBezTo>
                <a:cubicBezTo>
                  <a:pt x="6606248" y="331879"/>
                  <a:pt x="6604445" y="342391"/>
                  <a:pt x="6629483" y="340494"/>
                </a:cubicBezTo>
                <a:cubicBezTo>
                  <a:pt x="6675944" y="334855"/>
                  <a:pt x="6779875" y="310065"/>
                  <a:pt x="6846717" y="299799"/>
                </a:cubicBezTo>
                <a:cubicBezTo>
                  <a:pt x="6908632" y="291434"/>
                  <a:pt x="6964659" y="291068"/>
                  <a:pt x="7030535" y="278893"/>
                </a:cubicBezTo>
                <a:cubicBezTo>
                  <a:pt x="7081465" y="254377"/>
                  <a:pt x="7136771" y="282341"/>
                  <a:pt x="7173585" y="250630"/>
                </a:cubicBezTo>
                <a:cubicBezTo>
                  <a:pt x="7354704" y="203603"/>
                  <a:pt x="7432826" y="225663"/>
                  <a:pt x="7481131" y="178638"/>
                </a:cubicBezTo>
                <a:cubicBezTo>
                  <a:pt x="7545108" y="159269"/>
                  <a:pt x="7531943" y="146681"/>
                  <a:pt x="7557454" y="134413"/>
                </a:cubicBezTo>
                <a:lnTo>
                  <a:pt x="7670366" y="113467"/>
                </a:lnTo>
                <a:lnTo>
                  <a:pt x="7812360" y="116536"/>
                </a:lnTo>
                <a:lnTo>
                  <a:pt x="7818500" y="117842"/>
                </a:lnTo>
                <a:lnTo>
                  <a:pt x="8088697" y="102538"/>
                </a:lnTo>
                <a:cubicBezTo>
                  <a:pt x="8178018" y="77500"/>
                  <a:pt x="8244687" y="105414"/>
                  <a:pt x="8303748" y="101701"/>
                </a:cubicBezTo>
                <a:cubicBezTo>
                  <a:pt x="8378014" y="75637"/>
                  <a:pt x="8396621" y="87409"/>
                  <a:pt x="8443058" y="80261"/>
                </a:cubicBezTo>
                <a:cubicBezTo>
                  <a:pt x="8540964" y="53554"/>
                  <a:pt x="8610126" y="31018"/>
                  <a:pt x="8660961" y="11138"/>
                </a:cubicBezTo>
                <a:close/>
              </a:path>
            </a:pathLst>
          </a:custGeom>
          <a:blipFill>
            <a:blip r:embed="rId2"/>
            <a:tile tx="0" ty="0" sx="70000" sy="70000" flip="none" algn="tl"/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318AF9F-8000-4610-8801-DFC69A5182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1219200"/>
            <a:ext cx="10040852" cy="7315200"/>
          </a:xfrm>
          <a:custGeom>
            <a:avLst/>
            <a:gdLst>
              <a:gd name="connsiteX0" fmla="*/ 0 w 9413299"/>
              <a:gd name="connsiteY0" fmla="*/ 0 h 6858000"/>
              <a:gd name="connsiteX1" fmla="*/ 9196926 w 9413299"/>
              <a:gd name="connsiteY1" fmla="*/ 0 h 6858000"/>
              <a:gd name="connsiteX2" fmla="*/ 9413299 w 9413299"/>
              <a:gd name="connsiteY2" fmla="*/ 6556349 h 6858000"/>
              <a:gd name="connsiteX3" fmla="*/ 805260 w 9413299"/>
              <a:gd name="connsiteY3" fmla="*/ 6858000 h 6858000"/>
              <a:gd name="connsiteX4" fmla="*/ 0 w 9413299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13299" h="6858000">
                <a:moveTo>
                  <a:pt x="0" y="0"/>
                </a:moveTo>
                <a:lnTo>
                  <a:pt x="9196926" y="0"/>
                </a:lnTo>
                <a:lnTo>
                  <a:pt x="9413299" y="6556349"/>
                </a:lnTo>
                <a:lnTo>
                  <a:pt x="80526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FEEE9"/>
          </a:solidFill>
          <a:ln w="12700" cap="flat" cmpd="sng" algn="ctr">
            <a:noFill/>
            <a:prstDash val="solid"/>
            <a:miter lim="800000"/>
          </a:ln>
          <a:effectLst>
            <a:outerShdw blurRad="50800" dist="127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/>
            <a:endParaRPr lang="en-US" sz="1920" kern="1200">
              <a:solidFill>
                <a:srgbClr val="FFFFFF"/>
              </a:solidFill>
              <a:latin typeface="Consolas"/>
            </a:endParaRPr>
          </a:p>
        </p:txBody>
      </p:sp>
      <p:pic>
        <p:nvPicPr>
          <p:cNvPr id="4" name="Picture 3" descr="Colored pencils inside a pencil holder which is on top of a wood table">
            <a:extLst>
              <a:ext uri="{FF2B5EF4-FFF2-40B4-BE49-F238E27FC236}">
                <a16:creationId xmlns:a16="http://schemas.microsoft.com/office/drawing/2014/main" id="{9AAF3153-877F-3B46-D182-FBF071EB2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085" r="-1" b="-1"/>
          <a:stretch/>
        </p:blipFill>
        <p:spPr>
          <a:xfrm>
            <a:off x="1" y="1219211"/>
            <a:ext cx="11821709" cy="7315189"/>
          </a:xfrm>
          <a:custGeom>
            <a:avLst/>
            <a:gdLst/>
            <a:ahLst/>
            <a:cxnLst/>
            <a:rect l="l" t="t" r="r" b="b"/>
            <a:pathLst>
              <a:path w="9265900" h="6729004">
                <a:moveTo>
                  <a:pt x="0" y="0"/>
                </a:moveTo>
                <a:lnTo>
                  <a:pt x="9043647" y="0"/>
                </a:lnTo>
                <a:lnTo>
                  <a:pt x="9149852" y="3041272"/>
                </a:lnTo>
                <a:lnTo>
                  <a:pt x="9145319" y="3053347"/>
                </a:lnTo>
                <a:lnTo>
                  <a:pt x="9150651" y="3062904"/>
                </a:lnTo>
                <a:lnTo>
                  <a:pt x="9265879" y="6362591"/>
                </a:lnTo>
                <a:cubicBezTo>
                  <a:pt x="9266236" y="6373746"/>
                  <a:pt x="9262057" y="6383997"/>
                  <a:pt x="9255000" y="6391566"/>
                </a:cubicBezTo>
                <a:lnTo>
                  <a:pt x="9227089" y="6404329"/>
                </a:lnTo>
                <a:lnTo>
                  <a:pt x="9227176" y="6406783"/>
                </a:lnTo>
                <a:lnTo>
                  <a:pt x="8594093" y="6428891"/>
                </a:lnTo>
                <a:lnTo>
                  <a:pt x="8578048" y="6433878"/>
                </a:lnTo>
                <a:cubicBezTo>
                  <a:pt x="8569428" y="6436024"/>
                  <a:pt x="8557546" y="6438150"/>
                  <a:pt x="8539506" y="6439672"/>
                </a:cubicBezTo>
                <a:cubicBezTo>
                  <a:pt x="8494087" y="6426486"/>
                  <a:pt x="8437040" y="6464138"/>
                  <a:pt x="8380542" y="6446247"/>
                </a:cubicBezTo>
                <a:cubicBezTo>
                  <a:pt x="8359994" y="6442153"/>
                  <a:pt x="8297787" y="6444702"/>
                  <a:pt x="8286883" y="6454453"/>
                </a:cubicBezTo>
                <a:cubicBezTo>
                  <a:pt x="8274090" y="6456892"/>
                  <a:pt x="8258639" y="6454045"/>
                  <a:pt x="8253584" y="6464278"/>
                </a:cubicBezTo>
                <a:cubicBezTo>
                  <a:pt x="8244805" y="6476675"/>
                  <a:pt x="8197753" y="6459431"/>
                  <a:pt x="8205545" y="6473488"/>
                </a:cubicBezTo>
                <a:cubicBezTo>
                  <a:pt x="8172177" y="6461710"/>
                  <a:pt x="8148982" y="6487830"/>
                  <a:pt x="8122529" y="6494939"/>
                </a:cubicBezTo>
                <a:lnTo>
                  <a:pt x="8042189" y="6505744"/>
                </a:lnTo>
                <a:lnTo>
                  <a:pt x="7988041" y="6509183"/>
                </a:lnTo>
                <a:lnTo>
                  <a:pt x="7980167" y="6509151"/>
                </a:lnTo>
                <a:lnTo>
                  <a:pt x="7914763" y="6500486"/>
                </a:lnTo>
                <a:cubicBezTo>
                  <a:pt x="7913317" y="6502536"/>
                  <a:pt x="7911341" y="6504465"/>
                  <a:pt x="7908894" y="6506205"/>
                </a:cubicBezTo>
                <a:lnTo>
                  <a:pt x="7888715" y="6512531"/>
                </a:lnTo>
                <a:lnTo>
                  <a:pt x="7871029" y="6506567"/>
                </a:lnTo>
                <a:lnTo>
                  <a:pt x="7788874" y="6497705"/>
                </a:lnTo>
                <a:lnTo>
                  <a:pt x="7668912" y="6491086"/>
                </a:lnTo>
                <a:lnTo>
                  <a:pt x="7650605" y="6484957"/>
                </a:lnTo>
                <a:cubicBezTo>
                  <a:pt x="7609100" y="6478975"/>
                  <a:pt x="7559628" y="6488407"/>
                  <a:pt x="7532747" y="6472532"/>
                </a:cubicBezTo>
                <a:lnTo>
                  <a:pt x="7471117" y="6472129"/>
                </a:lnTo>
                <a:lnTo>
                  <a:pt x="7464487" y="6478546"/>
                </a:lnTo>
                <a:lnTo>
                  <a:pt x="7446264" y="6477549"/>
                </a:lnTo>
                <a:lnTo>
                  <a:pt x="7441408" y="6478639"/>
                </a:lnTo>
                <a:cubicBezTo>
                  <a:pt x="7432146" y="6480751"/>
                  <a:pt x="7422949" y="6482620"/>
                  <a:pt x="7413590" y="6483531"/>
                </a:cubicBezTo>
                <a:cubicBezTo>
                  <a:pt x="7414377" y="6477664"/>
                  <a:pt x="7412095" y="6474088"/>
                  <a:pt x="7407995" y="6471979"/>
                </a:cubicBezTo>
                <a:lnTo>
                  <a:pt x="7399695" y="6470601"/>
                </a:lnTo>
                <a:lnTo>
                  <a:pt x="7097795" y="6481143"/>
                </a:lnTo>
                <a:lnTo>
                  <a:pt x="7072291" y="6492816"/>
                </a:lnTo>
                <a:lnTo>
                  <a:pt x="6991949" y="6503621"/>
                </a:lnTo>
                <a:lnTo>
                  <a:pt x="6937801" y="6507061"/>
                </a:lnTo>
                <a:lnTo>
                  <a:pt x="6929927" y="6507029"/>
                </a:lnTo>
                <a:lnTo>
                  <a:pt x="6864521" y="6498363"/>
                </a:lnTo>
                <a:cubicBezTo>
                  <a:pt x="6863076" y="6500412"/>
                  <a:pt x="6861100" y="6502341"/>
                  <a:pt x="6858654" y="6504082"/>
                </a:cubicBezTo>
                <a:lnTo>
                  <a:pt x="6838475" y="6510408"/>
                </a:lnTo>
                <a:lnTo>
                  <a:pt x="6820787" y="6504445"/>
                </a:lnTo>
                <a:lnTo>
                  <a:pt x="6738633" y="6495582"/>
                </a:lnTo>
                <a:lnTo>
                  <a:pt x="6717578" y="6494421"/>
                </a:lnTo>
                <a:lnTo>
                  <a:pt x="5840769" y="6525040"/>
                </a:lnTo>
                <a:lnTo>
                  <a:pt x="5082806" y="6551508"/>
                </a:lnTo>
                <a:lnTo>
                  <a:pt x="4583564" y="6568942"/>
                </a:lnTo>
                <a:lnTo>
                  <a:pt x="4543675" y="6570524"/>
                </a:lnTo>
                <a:cubicBezTo>
                  <a:pt x="4552824" y="6578907"/>
                  <a:pt x="4368117" y="6583908"/>
                  <a:pt x="4301250" y="6579080"/>
                </a:cubicBezTo>
                <a:lnTo>
                  <a:pt x="4299560" y="6578860"/>
                </a:lnTo>
                <a:lnTo>
                  <a:pt x="1497704" y="6676703"/>
                </a:lnTo>
                <a:lnTo>
                  <a:pt x="0" y="6729004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CC516EE-1CC1-64B6-AEEE-BD024EFA83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7715" y="1495166"/>
            <a:ext cx="6399627" cy="5576193"/>
          </a:xfrm>
        </p:spPr>
        <p:txBody>
          <a:bodyPr>
            <a:normAutofit fontScale="90000"/>
          </a:bodyPr>
          <a:lstStyle/>
          <a:p>
            <a:pPr algn="r"/>
            <a:r>
              <a:rPr lang="en-US" sz="4267"/>
              <a:t>Somerset College Prep &amp;Public Wireless ACP Program</a:t>
            </a:r>
            <a:br>
              <a:rPr lang="en-US" sz="4267"/>
            </a:br>
            <a:br>
              <a:rPr lang="en-US" sz="4267"/>
            </a:br>
            <a:br>
              <a:rPr lang="en-US" sz="4267"/>
            </a:br>
            <a:br>
              <a:rPr lang="en-US" sz="4267"/>
            </a:br>
            <a:r>
              <a:rPr lang="en-US" sz="2880">
                <a:solidFill>
                  <a:srgbClr val="FF0000"/>
                </a:solidFill>
              </a:rPr>
              <a:t>This document will also be in the front office for you to scan the QR code.</a:t>
            </a:r>
            <a:r>
              <a:rPr lang="en-US" sz="4267"/>
              <a:t> </a:t>
            </a: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B3A6981-71D4-B6EB-E100-173D8BC1CB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7458" y="1219201"/>
          <a:ext cx="6896286" cy="6956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3330891" imgH="4310743" progId="Acrobat.Document.DC">
                  <p:embed/>
                </p:oleObj>
              </mc:Choice>
              <mc:Fallback>
                <p:oleObj name="Acrobat Document" r:id="rId4" imgW="3330891" imgH="4310743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B3A6981-71D4-B6EB-E100-173D8BC1CB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58" y="1219201"/>
                        <a:ext cx="6896286" cy="6956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31383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374D64-2884-650A-7302-07BF1FEF7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>
                <a:solidFill>
                  <a:srgbClr val="FFFFFF"/>
                </a:solidFill>
                <a:latin typeface="Arial Nova"/>
              </a:rPr>
              <a:t>Discipline</a:t>
            </a:r>
            <a:endParaRPr lang="en-US" sz="5000">
              <a:solidFill>
                <a:srgbClr val="FFFFFF"/>
              </a:solidFill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E60CB731-A060-92BE-0379-2B8E048A89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13645239"/>
              </p:ext>
            </p:extLst>
          </p:nvPr>
        </p:nvGraphicFramePr>
        <p:xfrm>
          <a:off x="686993" y="3004556"/>
          <a:ext cx="11656351" cy="59631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5554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489E76-3965-8237-9DB8-E48B3DB74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68" y="1349263"/>
            <a:ext cx="12859532" cy="1690630"/>
          </a:xfrm>
        </p:spPr>
        <p:txBody>
          <a:bodyPr vert="horz" lIns="97536" tIns="48768" rIns="97536" bIns="48768" rtlCol="0" anchor="ctr">
            <a:noAutofit/>
          </a:bodyPr>
          <a:lstStyle/>
          <a:p>
            <a:pPr algn="ctr"/>
            <a:r>
              <a:rPr lang="en-US" sz="6400" b="1">
                <a:cs typeface="Calibri Light"/>
              </a:rPr>
              <a:t>Somerset College Prep Discipline Matrix</a:t>
            </a:r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FF9FA7-61E4-05FB-803A-FEB8164FA6E2}"/>
              </a:ext>
            </a:extLst>
          </p:cNvPr>
          <p:cNvSpPr txBox="1"/>
          <p:nvPr/>
        </p:nvSpPr>
        <p:spPr>
          <a:xfrm>
            <a:off x="-1" y="2248171"/>
            <a:ext cx="4240394" cy="6894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*Warnings* Do Not apply to all discipline. Teacher &amp; Staff discretion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59F53A-04F3-A1F0-13DB-2D62D861B163}"/>
              </a:ext>
            </a:extLst>
          </p:cNvPr>
          <p:cNvSpPr txBox="1"/>
          <p:nvPr/>
        </p:nvSpPr>
        <p:spPr>
          <a:xfrm>
            <a:off x="25940" y="2939914"/>
            <a:ext cx="4491151" cy="689420"/>
          </a:xfrm>
          <a:prstGeom prst="rect">
            <a:avLst/>
          </a:prstGeom>
          <a:solidFill>
            <a:srgbClr val="00B0F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DETENTION</a:t>
            </a:r>
            <a:endParaRPr lang="en-US" sz="3840" kern="1200">
              <a:solidFill>
                <a:prstClr val="black"/>
              </a:solidFill>
              <a:latin typeface="Calibri" panose="020F0502020204030204"/>
              <a:ea typeface="+mn-ea"/>
              <a:cs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65151C-100C-347E-C490-05C2990C93E6}"/>
              </a:ext>
            </a:extLst>
          </p:cNvPr>
          <p:cNvSpPr txBox="1"/>
          <p:nvPr/>
        </p:nvSpPr>
        <p:spPr>
          <a:xfrm>
            <a:off x="4504987" y="2939915"/>
            <a:ext cx="4274980" cy="1280351"/>
          </a:xfrm>
          <a:prstGeom prst="rect">
            <a:avLst/>
          </a:prstGeom>
          <a:solidFill>
            <a:srgbClr val="FFFF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 panose="020F0502020204030204"/>
              </a:rPr>
              <a:t>SATURDAY DETENTION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6AD32F-C08F-FB6C-0BF8-97925B7E9453}"/>
              </a:ext>
            </a:extLst>
          </p:cNvPr>
          <p:cNvSpPr txBox="1"/>
          <p:nvPr/>
        </p:nvSpPr>
        <p:spPr>
          <a:xfrm>
            <a:off x="8776511" y="2939915"/>
            <a:ext cx="4197158" cy="1280351"/>
          </a:xfrm>
          <a:prstGeom prst="rect">
            <a:avLst/>
          </a:prstGeom>
          <a:solidFill>
            <a:srgbClr val="FF0000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SUSPENSION </a:t>
            </a:r>
            <a:r>
              <a:rPr lang="en-US" sz="256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including </a:t>
            </a:r>
            <a:r>
              <a:rPr lang="en-US" sz="384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</a:t>
            </a:r>
            <a:r>
              <a:rPr lang="en-US" sz="384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DISMISSAL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F7810E-357A-5DFA-CEEE-FDB0B33CE9BF}"/>
              </a:ext>
            </a:extLst>
          </p:cNvPr>
          <p:cNvSpPr txBox="1"/>
          <p:nvPr/>
        </p:nvSpPr>
        <p:spPr>
          <a:xfrm>
            <a:off x="1" y="3726774"/>
            <a:ext cx="4482503" cy="48259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3:50 to 4:50pm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Classroom Disruption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Chewing Gum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others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Disrespect for property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Littering during lunch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Electronic Confiscation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Public Display of Affection / P.D.A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Profane Obscene Abusive Language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Running in the Halls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Spray used in the Restrooms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Class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Tardy to School ( 3 late arrivals non bus rider)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209442-1BFA-C5F3-3881-E53F65E526CB}"/>
              </a:ext>
            </a:extLst>
          </p:cNvPr>
          <p:cNvSpPr txBox="1"/>
          <p:nvPr/>
        </p:nvSpPr>
        <p:spPr>
          <a:xfrm>
            <a:off x="4513633" y="4375284"/>
            <a:ext cx="4283628" cy="39395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1920" i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9:30 to 12:30pm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Horseplay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Missed Detention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Multiple Detentions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Disruptive Conduct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Bus Violation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Skipping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 = 2 Saturday Detentions, Referral &amp; 9 week Behavior Probation Contract</a:t>
            </a:r>
          </a:p>
          <a:p>
            <a:pPr marL="304810" indent="-304810" defTabSz="975390">
              <a:buFont typeface="Arial"/>
              <a:buChar char="•"/>
            </a:pPr>
            <a:r>
              <a:rPr lang="en-US" sz="1920" b="1" u="sng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Cheating</a:t>
            </a:r>
            <a:r>
              <a:rPr lang="en-US" sz="1920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 = 3 Saturday Detentions, Referral &amp; Behavior Probation Contract</a:t>
            </a:r>
          </a:p>
          <a:p>
            <a:pPr defTabSz="975390"/>
            <a:endParaRPr lang="en-US" sz="1920" b="1" kern="1200">
              <a:solidFill>
                <a:prstClr val="black"/>
              </a:solidFill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5D79A4-FE2A-FDEA-4FE3-2E984A85ADAE}"/>
              </a:ext>
            </a:extLst>
          </p:cNvPr>
          <p:cNvSpPr txBox="1"/>
          <p:nvPr/>
        </p:nvSpPr>
        <p:spPr>
          <a:xfrm>
            <a:off x="8785158" y="4219643"/>
            <a:ext cx="4188511" cy="4037259"/>
          </a:xfrm>
          <a:prstGeom prst="rect">
            <a:avLst/>
          </a:prstGeom>
          <a:solidFill>
            <a:schemeClr val="tx1"/>
          </a:solidFill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Excessive Detentions / Unserved Detention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Theft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False or Misleading Info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Open Defiance of Authority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Vaping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Physical Altercation 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Fighting or Attempting to Fight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Assault / Intimidation Threat of Student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Weapons</a:t>
            </a:r>
          </a:p>
          <a:p>
            <a:pPr marL="365771" indent="-365771" defTabSz="975390">
              <a:buFont typeface="Arial"/>
              <a:buChar char="•"/>
            </a:pPr>
            <a:r>
              <a:rPr lang="en-US" sz="2133" b="1" kern="1200">
                <a:solidFill>
                  <a:prstClr val="white"/>
                </a:solidFill>
                <a:latin typeface="Calibri" panose="020F0502020204030204"/>
                <a:ea typeface="+mn-ea"/>
                <a:cs typeface="Calibri"/>
              </a:rPr>
              <a:t>Other Major Misconduct</a:t>
            </a:r>
          </a:p>
        </p:txBody>
      </p:sp>
    </p:spTree>
    <p:extLst>
      <p:ext uri="{BB962C8B-B14F-4D97-AF65-F5344CB8AC3E}">
        <p14:creationId xmlns:p14="http://schemas.microsoft.com/office/powerpoint/2010/main" val="42188831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44DEF9E-2450-FBDC-C3E1-3BEDB096F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" y="1219200"/>
            <a:ext cx="12778213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86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3004798" cy="2241358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670780" y="0"/>
            <a:ext cx="4334020" cy="2242008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81372" y="-5381373"/>
            <a:ext cx="2242057" cy="130048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33B78A-72FE-81A1-A4A6-FC03CDB1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36" y="496163"/>
            <a:ext cx="10713625" cy="1248326"/>
          </a:xfrm>
        </p:spPr>
        <p:txBody>
          <a:bodyPr anchor="ctr">
            <a:normAutofit/>
          </a:bodyPr>
          <a:lstStyle/>
          <a:p>
            <a:r>
              <a:rPr lang="en-US" sz="5000" b="1">
                <a:solidFill>
                  <a:srgbClr val="FFFFFF"/>
                </a:solidFill>
                <a:cs typeface="Calibri Light" panose="020F0302020204030204"/>
              </a:rPr>
              <a:t>Dress Code Violations (Do Not Wear)</a:t>
            </a:r>
            <a:endParaRPr lang="en-US" sz="5000">
              <a:solidFill>
                <a:srgbClr val="FFFFFF"/>
              </a:solidFill>
              <a:cs typeface="Calibri Light" panose="020F0302020204030204"/>
            </a:endParaRPr>
          </a:p>
        </p:txBody>
      </p:sp>
      <p:pic>
        <p:nvPicPr>
          <p:cNvPr id="4" name="Picture 4" descr="A pair of grey pants&#10;&#10;Description automatically generated">
            <a:extLst>
              <a:ext uri="{FF2B5EF4-FFF2-40B4-BE49-F238E27FC236}">
                <a16:creationId xmlns:a16="http://schemas.microsoft.com/office/drawing/2014/main" id="{F002B379-E689-E2AA-5457-472BE5D38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1598" y="5819812"/>
            <a:ext cx="1520532" cy="2762917"/>
          </a:xfrm>
          <a:prstGeom prst="rect">
            <a:avLst/>
          </a:prstGeom>
        </p:spPr>
      </p:pic>
      <p:pic>
        <p:nvPicPr>
          <p:cNvPr id="5" name="Picture 5" descr="A pair of red and black plaid pants&#10;&#10;Description automatically generated">
            <a:extLst>
              <a:ext uri="{FF2B5EF4-FFF2-40B4-BE49-F238E27FC236}">
                <a16:creationId xmlns:a16="http://schemas.microsoft.com/office/drawing/2014/main" id="{31383679-0996-1A8F-3D97-4CBF2E2DE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680" y="6132528"/>
            <a:ext cx="1314586" cy="2414150"/>
          </a:xfrm>
          <a:prstGeom prst="rect">
            <a:avLst/>
          </a:prstGeom>
        </p:spPr>
      </p:pic>
      <p:pic>
        <p:nvPicPr>
          <p:cNvPr id="6" name="Picture 6" descr="A black shoe with a logo&#10;&#10;Description automatically generated">
            <a:extLst>
              <a:ext uri="{FF2B5EF4-FFF2-40B4-BE49-F238E27FC236}">
                <a16:creationId xmlns:a16="http://schemas.microsoft.com/office/drawing/2014/main" id="{4ED8FE47-A5A6-340F-48FA-C3049B5C47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3770" y="5782340"/>
            <a:ext cx="1849574" cy="806632"/>
          </a:xfrm>
          <a:prstGeom prst="rect">
            <a:avLst/>
          </a:prstGeom>
        </p:spPr>
      </p:pic>
      <p:pic>
        <p:nvPicPr>
          <p:cNvPr id="7" name="Picture 7" descr="A black and white striped slipper&#10;&#10;Description automatically generated">
            <a:extLst>
              <a:ext uri="{FF2B5EF4-FFF2-40B4-BE49-F238E27FC236}">
                <a16:creationId xmlns:a16="http://schemas.microsoft.com/office/drawing/2014/main" id="{7A254C26-1573-4DC3-F5DA-A7FBD70C1B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5410" y="6822687"/>
            <a:ext cx="1912699" cy="746457"/>
          </a:xfrm>
          <a:prstGeom prst="rect">
            <a:avLst/>
          </a:prstGeom>
        </p:spPr>
      </p:pic>
      <p:pic>
        <p:nvPicPr>
          <p:cNvPr id="8" name="Picture 8" descr="A black plastic object with holes&#10;&#10;Description automatically generated">
            <a:extLst>
              <a:ext uri="{FF2B5EF4-FFF2-40B4-BE49-F238E27FC236}">
                <a16:creationId xmlns:a16="http://schemas.microsoft.com/office/drawing/2014/main" id="{91BFC421-C8F1-85DC-A339-21CEE8F4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90682" y="7648427"/>
            <a:ext cx="1896917" cy="900664"/>
          </a:xfrm>
          <a:prstGeom prst="rect">
            <a:avLst/>
          </a:prstGeom>
        </p:spPr>
      </p:pic>
      <p:pic>
        <p:nvPicPr>
          <p:cNvPr id="3" name="Picture 8" descr="A pair of ripped jeans&#10;&#10;Description automatically generated">
            <a:extLst>
              <a:ext uri="{FF2B5EF4-FFF2-40B4-BE49-F238E27FC236}">
                <a16:creationId xmlns:a16="http://schemas.microsoft.com/office/drawing/2014/main" id="{AF6EA4DB-C806-A58F-8589-1349D5BD67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33411" y="4272055"/>
            <a:ext cx="1451883" cy="1861409"/>
          </a:xfrm>
          <a:prstGeom prst="rect">
            <a:avLst/>
          </a:prstGeom>
        </p:spPr>
      </p:pic>
      <p:pic>
        <p:nvPicPr>
          <p:cNvPr id="9" name="Picture 9" descr="A pair of blue jeans with holes&#10;&#10;Description automatically generated">
            <a:extLst>
              <a:ext uri="{FF2B5EF4-FFF2-40B4-BE49-F238E27FC236}">
                <a16:creationId xmlns:a16="http://schemas.microsoft.com/office/drawing/2014/main" id="{5E6F24F0-0799-0C04-BC6B-5828C1AEE40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0845" y="4859514"/>
            <a:ext cx="1242386" cy="2556577"/>
          </a:xfrm>
          <a:prstGeom prst="rect">
            <a:avLst/>
          </a:prstGeom>
        </p:spPr>
      </p:pic>
      <p:pic>
        <p:nvPicPr>
          <p:cNvPr id="10" name="Picture 10" descr="A red polo shirt on a white background&#10;&#10;Description automatically generated">
            <a:extLst>
              <a:ext uri="{FF2B5EF4-FFF2-40B4-BE49-F238E27FC236}">
                <a16:creationId xmlns:a16="http://schemas.microsoft.com/office/drawing/2014/main" id="{D47C3F2E-8305-D4FF-48E1-46514DBA20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0239" y="4090569"/>
            <a:ext cx="1585631" cy="2098130"/>
          </a:xfrm>
          <a:prstGeom prst="rect">
            <a:avLst/>
          </a:prstGeom>
        </p:spPr>
      </p:pic>
      <p:pic>
        <p:nvPicPr>
          <p:cNvPr id="11" name="Picture 11" descr="A yellow polo shirt on a white background&#10;&#10;Description automatically generated">
            <a:extLst>
              <a:ext uri="{FF2B5EF4-FFF2-40B4-BE49-F238E27FC236}">
                <a16:creationId xmlns:a16="http://schemas.microsoft.com/office/drawing/2014/main" id="{763982E5-7156-A51E-4FD2-42BD0924AF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44476" y="3535856"/>
            <a:ext cx="1698862" cy="2158098"/>
          </a:xfrm>
          <a:prstGeom prst="rect">
            <a:avLst/>
          </a:prstGeom>
        </p:spPr>
      </p:pic>
      <p:pic>
        <p:nvPicPr>
          <p:cNvPr id="12" name="Picture 12" descr="A grey sweatshirt with a white background&#10;&#10;Description automatically generated">
            <a:extLst>
              <a:ext uri="{FF2B5EF4-FFF2-40B4-BE49-F238E27FC236}">
                <a16:creationId xmlns:a16="http://schemas.microsoft.com/office/drawing/2014/main" id="{76D4879A-1C77-077C-9F4A-D864522CDB7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378311" y="3389483"/>
            <a:ext cx="1685447" cy="21588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287B8F8-C0F1-6C84-8298-05D7BE5FBC35}"/>
              </a:ext>
            </a:extLst>
          </p:cNvPr>
          <p:cNvSpPr txBox="1"/>
          <p:nvPr/>
        </p:nvSpPr>
        <p:spPr>
          <a:xfrm>
            <a:off x="1239339" y="7593630"/>
            <a:ext cx="3435596" cy="9884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Calibri"/>
                <a:sym typeface="Arial"/>
              </a:rPr>
              <a:t>Sweatpants, Joggers, Yoga pants, tights or Pajama pants</a:t>
            </a:r>
            <a:endParaRPr lang="en-US" sz="1707" kern="1200">
              <a:solidFill>
                <a:prstClr val="black"/>
              </a:solidFill>
              <a:latin typeface="Arial Nova"/>
              <a:ea typeface="+mn-ea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EB46B3-77A0-501A-BB06-053591041663}"/>
              </a:ext>
            </a:extLst>
          </p:cNvPr>
          <p:cNvSpPr txBox="1"/>
          <p:nvPr/>
        </p:nvSpPr>
        <p:spPr>
          <a:xfrm>
            <a:off x="686993" y="3766657"/>
            <a:ext cx="3112078" cy="3971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Ripped or Frayed Jeans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67ABE0-8834-F348-64A5-2745DB8D4DB5}"/>
              </a:ext>
            </a:extLst>
          </p:cNvPr>
          <p:cNvSpPr txBox="1"/>
          <p:nvPr/>
        </p:nvSpPr>
        <p:spPr>
          <a:xfrm>
            <a:off x="4174669" y="4642521"/>
            <a:ext cx="2670201" cy="695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Non - Somerset, Hoodies or Polos </a:t>
            </a:r>
            <a:endParaRPr lang="en-US" sz="2133" b="1" kern="1200">
              <a:solidFill>
                <a:prstClr val="black"/>
              </a:solidFill>
              <a:latin typeface="Arial Nova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0A2E52-FF9B-1687-9FAF-C93DAAA59327}"/>
              </a:ext>
            </a:extLst>
          </p:cNvPr>
          <p:cNvSpPr txBox="1"/>
          <p:nvPr/>
        </p:nvSpPr>
        <p:spPr>
          <a:xfrm>
            <a:off x="8285706" y="6820344"/>
            <a:ext cx="1754884" cy="1287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887605">
              <a:spcAft>
                <a:spcPts val="600"/>
              </a:spcAft>
            </a:pPr>
            <a:r>
              <a:rPr lang="en-US" sz="1941" b="1" i="0" u="none" strike="noStrike" kern="1200" cap="none">
                <a:solidFill>
                  <a:prstClr val="black"/>
                </a:solidFill>
                <a:latin typeface="Arial Nova"/>
                <a:ea typeface="+mn-ea"/>
                <a:cs typeface="+mn-cs"/>
                <a:sym typeface="Arial"/>
              </a:rPr>
              <a:t>Crocs, Slides  &amp; Foam Runners</a:t>
            </a:r>
            <a:endParaRPr lang="en-US" sz="1920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2466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3004800" cy="97536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FF77FE-0C9D-5FBC-DFDA-AC62B5E40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155" y="650241"/>
            <a:ext cx="6201856" cy="2214215"/>
          </a:xfrm>
        </p:spPr>
        <p:txBody>
          <a:bodyPr anchor="b">
            <a:normAutofit/>
          </a:bodyPr>
          <a:lstStyle/>
          <a:p>
            <a:r>
              <a:rPr lang="en-US" sz="5000" b="1">
                <a:cs typeface="Calibri Light"/>
              </a:rPr>
              <a:t>Dress Code Violations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1105C-DB17-0319-8F33-AA686F8C4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155" y="3238451"/>
            <a:ext cx="6201855" cy="4922531"/>
          </a:xfrm>
        </p:spPr>
        <p:txBody>
          <a:bodyPr vert="horz" lIns="97536" tIns="48768" rIns="97536" bIns="48768" rtlCol="0">
            <a:normAutofit/>
          </a:bodyPr>
          <a:lstStyle/>
          <a:p>
            <a:r>
              <a:rPr lang="en-US" sz="2500" b="1">
                <a:cs typeface="Calibri"/>
              </a:rPr>
              <a:t>A Somerset College Prep shirt must be worn underneath a zip up Hoodie or Jacket.</a:t>
            </a:r>
          </a:p>
          <a:p>
            <a:r>
              <a:rPr lang="en-US" sz="2500" b="1">
                <a:cs typeface="Calibri"/>
              </a:rPr>
              <a:t>Exceptions would include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House Shirts on Thursday's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Friday Shirts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Club Shirts </a:t>
            </a:r>
          </a:p>
          <a:p>
            <a:pPr marL="548657" indent="-548657">
              <a:buAutoNum type="alphaLcPeriod"/>
            </a:pPr>
            <a:r>
              <a:rPr lang="en-US" sz="2500" b="1">
                <a:cs typeface="Calibri"/>
              </a:rPr>
              <a:t>School Athletic apparel for game days.</a:t>
            </a:r>
          </a:p>
          <a:p>
            <a:pPr marL="0" indent="0">
              <a:buNone/>
            </a:pPr>
            <a:r>
              <a:rPr lang="en-US" sz="2500" b="1">
                <a:cs typeface="Calibri"/>
              </a:rPr>
              <a:t>Anyone not in compliance will be given a Dress Code Violation according to our Discipline Matrix.</a:t>
            </a:r>
          </a:p>
          <a:p>
            <a:pPr marL="0" indent="0">
              <a:buNone/>
            </a:pPr>
            <a:endParaRPr lang="en-US" sz="2500" b="1">
              <a:cs typeface="Calibri"/>
            </a:endParaRPr>
          </a:p>
        </p:txBody>
      </p:sp>
      <p:pic>
        <p:nvPicPr>
          <p:cNvPr id="5" name="Picture 5" descr="A maroon sweatshirt with a logo on it&#10;&#10;Description automatically generated">
            <a:extLst>
              <a:ext uri="{FF2B5EF4-FFF2-40B4-BE49-F238E27FC236}">
                <a16:creationId xmlns:a16="http://schemas.microsoft.com/office/drawing/2014/main" id="{8CE2AA02-2E69-44AC-AD4B-362758B77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9049" y="1136874"/>
            <a:ext cx="3265796" cy="3143329"/>
          </a:xfrm>
          <a:prstGeom prst="rect">
            <a:avLst/>
          </a:prstGeom>
        </p:spPr>
      </p:pic>
      <p:pic>
        <p:nvPicPr>
          <p:cNvPr id="4" name="Picture 4" descr="A grey zip up hoodie with a logo on it&#10;&#10;Description automatically generated">
            <a:extLst>
              <a:ext uri="{FF2B5EF4-FFF2-40B4-BE49-F238E27FC236}">
                <a16:creationId xmlns:a16="http://schemas.microsoft.com/office/drawing/2014/main" id="{0E2289F9-BDCA-3485-7E5B-B3B3532EAC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6777" y="4801171"/>
            <a:ext cx="2759712" cy="319041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A65989E-BBD5-44D7-AA86-7AFD5D46BB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9103358"/>
            <a:ext cx="13004800" cy="649633"/>
          </a:xfrm>
          <a:prstGeom prst="rect">
            <a:avLst/>
          </a:prstGeom>
          <a:gradFill>
            <a:gsLst>
              <a:gs pos="0">
                <a:schemeClr val="accent1"/>
              </a:gs>
              <a:gs pos="66000">
                <a:srgbClr val="000000"/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31A2881-D8D7-4A7D-ACA3-E9F849F853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9103360"/>
            <a:ext cx="8696957" cy="64963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3625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60F8CAB-1C49-87EE-8E5D-050BE9B8F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8336"/>
            <a:ext cx="13004800" cy="7256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4822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219200"/>
            <a:ext cx="4329653" cy="73152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75390">
              <a:defRPr/>
            </a:pPr>
            <a:endParaRPr lang="en-US" sz="192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A9D064-0011-D401-DDA6-33579401E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081" y="2725854"/>
            <a:ext cx="3092468" cy="4654767"/>
          </a:xfrm>
        </p:spPr>
        <p:txBody>
          <a:bodyPr anchor="t">
            <a:normAutofit/>
          </a:bodyPr>
          <a:lstStyle/>
          <a:p>
            <a:r>
              <a:rPr lang="en-US" sz="4267">
                <a:solidFill>
                  <a:srgbClr val="FFFFFF"/>
                </a:solidFill>
                <a:cs typeface="Calibri Light" panose="020F0302020204030204"/>
              </a:rPr>
              <a:t>Dress Code (What can I wear)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EAAC1-1187-9A9C-B26E-7B36506B8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2912" y="2725854"/>
            <a:ext cx="3655769" cy="5320865"/>
          </a:xfrm>
        </p:spPr>
        <p:txBody>
          <a:bodyPr vert="horz" lIns="97536" tIns="48768" rIns="97536" bIns="48768" rtlCol="0" anchor="t">
            <a:noAutofit/>
          </a:bodyPr>
          <a:lstStyle/>
          <a:p>
            <a:r>
              <a:rPr lang="en-US" b="1" u="sng">
                <a:cs typeface="Calibri"/>
              </a:rPr>
              <a:t>OK</a:t>
            </a:r>
          </a:p>
          <a:p>
            <a:r>
              <a:rPr lang="en-US">
                <a:cs typeface="Calibri"/>
              </a:rPr>
              <a:t>Solid Color Shorts (Fingertip length or longer)</a:t>
            </a:r>
          </a:p>
          <a:p>
            <a:r>
              <a:rPr lang="en-US">
                <a:cs typeface="Calibri"/>
              </a:rPr>
              <a:t>Denim, Khaki, Cargo &amp; Jean Shorts</a:t>
            </a:r>
          </a:p>
          <a:p>
            <a:r>
              <a:rPr lang="en-US">
                <a:cs typeface="Calibri"/>
              </a:rPr>
              <a:t>House Shirts</a:t>
            </a:r>
          </a:p>
          <a:p>
            <a:r>
              <a:rPr lang="en-US">
                <a:cs typeface="Calibri"/>
              </a:rPr>
              <a:t>Club Shirts</a:t>
            </a:r>
          </a:p>
          <a:p>
            <a:r>
              <a:rPr lang="en-US">
                <a:cs typeface="Calibri"/>
              </a:rPr>
              <a:t>Skorts, Capris Any color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71862" y="2725854"/>
            <a:ext cx="0" cy="390144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61E31-5A0D-CB2E-7F14-CD7922EB44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015045" y="2725854"/>
            <a:ext cx="3410881" cy="4924927"/>
          </a:xfrm>
        </p:spPr>
        <p:txBody>
          <a:bodyPr vert="horz" lIns="97536" tIns="48768" rIns="97536" bIns="48768" rtlCol="0" anchor="t">
            <a:normAutofit fontScale="92500"/>
          </a:bodyPr>
          <a:lstStyle/>
          <a:p>
            <a:r>
              <a:rPr lang="en-US" b="1" u="sng">
                <a:cs typeface="Calibri"/>
              </a:rPr>
              <a:t>Not OK</a:t>
            </a:r>
          </a:p>
          <a:p>
            <a:r>
              <a:rPr lang="en-US" b="1">
                <a:cs typeface="Calibri"/>
              </a:rPr>
              <a:t>Spandex Material</a:t>
            </a:r>
          </a:p>
          <a:p>
            <a:r>
              <a:rPr lang="en-US" b="1">
                <a:cs typeface="Calibri"/>
              </a:rPr>
              <a:t>Rips , Tears or Frays</a:t>
            </a:r>
          </a:p>
          <a:p>
            <a:r>
              <a:rPr lang="en-US" b="1">
                <a:cs typeface="Calibri"/>
              </a:rPr>
              <a:t>Sweatpants, Yoga pants</a:t>
            </a:r>
          </a:p>
          <a:p>
            <a:r>
              <a:rPr lang="en-US" b="1">
                <a:cs typeface="Calibri"/>
              </a:rPr>
              <a:t>Tank tops</a:t>
            </a:r>
            <a:endParaRPr lang="en-US"/>
          </a:p>
          <a:p>
            <a:r>
              <a:rPr lang="en-US" b="1">
                <a:cs typeface="Calibri"/>
              </a:rPr>
              <a:t>Leggings</a:t>
            </a:r>
          </a:p>
          <a:p>
            <a:r>
              <a:rPr lang="en-US" b="1">
                <a:cs typeface="Calibri"/>
              </a:rPr>
              <a:t>Bottoms with print or derogatory slogans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F4AAB-D5CC-1933-D758-B25821126D32}"/>
              </a:ext>
            </a:extLst>
          </p:cNvPr>
          <p:cNvSpPr txBox="1"/>
          <p:nvPr/>
        </p:nvSpPr>
        <p:spPr>
          <a:xfrm>
            <a:off x="5430197" y="1495898"/>
            <a:ext cx="6004342" cy="755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7536" tIns="48768" rIns="97536" bIns="48768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975390"/>
            <a:r>
              <a:rPr lang="en-US" sz="4267" b="1" kern="1200">
                <a:solidFill>
                  <a:prstClr val="black"/>
                </a:solidFill>
                <a:latin typeface="Calibri" panose="020F0502020204030204"/>
                <a:ea typeface="+mn-ea"/>
                <a:cs typeface="Calibri"/>
              </a:rPr>
              <a:t>School Appropriate Attire</a:t>
            </a:r>
            <a:endParaRPr lang="en-US" sz="4267" b="1" kern="1200">
              <a:solidFill>
                <a:prstClr val="black"/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2089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E8B826"/>
      </a:accent1>
      <a:accent2>
        <a:srgbClr val="E2CA72"/>
      </a:accent2>
      <a:accent3>
        <a:srgbClr val="BD723B"/>
      </a:accent3>
      <a:accent4>
        <a:srgbClr val="AE9376"/>
      </a:accent4>
      <a:accent5>
        <a:srgbClr val="A77F41"/>
      </a:accent5>
      <a:accent6>
        <a:srgbClr val="A1AE79"/>
      </a:accent6>
      <a:hlink>
        <a:srgbClr val="F1D06A"/>
      </a:hlink>
      <a:folHlink>
        <a:srgbClr val="EDDCA8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D5CBAF11-69B7-47EA-BC01-41F77058C2A9}"/>
    </a:ext>
  </a:extLst>
</a:theme>
</file>

<file path=ppt/theme/theme10.xml><?xml version="1.0" encoding="utf-8"?>
<a:theme xmlns:a="http://schemas.openxmlformats.org/drawingml/2006/main" name="GradientVTI">
  <a:themeElements>
    <a:clrScheme name="Office Theme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Univers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VTI" id="{605F9078-86F9-4258-A3E1-F8EFF02AE8CC}" vid="{4848699B-BB01-41E3-9EC4-3D97DFE5292B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AfterhoursVTI">
  <a:themeElements>
    <a:clrScheme name="AnalogousFromRegularSeed_2SEEDS">
      <a:dk1>
        <a:srgbClr val="000000"/>
      </a:dk1>
      <a:lt1>
        <a:srgbClr val="FFFFFF"/>
      </a:lt1>
      <a:dk2>
        <a:srgbClr val="1B2F2E"/>
      </a:dk2>
      <a:lt2>
        <a:srgbClr val="F3F1F0"/>
      </a:lt2>
      <a:accent1>
        <a:srgbClr val="3B9EB1"/>
      </a:accent1>
      <a:accent2>
        <a:srgbClr val="46B196"/>
      </a:accent2>
      <a:accent3>
        <a:srgbClr val="4D7EC3"/>
      </a:accent3>
      <a:accent4>
        <a:srgbClr val="B13B3E"/>
      </a:accent4>
      <a:accent5>
        <a:srgbClr val="C37B4D"/>
      </a:accent5>
      <a:accent6>
        <a:srgbClr val="B19A3B"/>
      </a:accent6>
      <a:hlink>
        <a:srgbClr val="C05944"/>
      </a:hlink>
      <a:folHlink>
        <a:srgbClr val="7F7F7F"/>
      </a:folHlink>
    </a:clrScheme>
    <a:fontScheme name="Street">
      <a:majorFont>
        <a:latin typeface="Franklin Gothic Heavy"/>
        <a:ea typeface=""/>
        <a:cs typeface=""/>
      </a:majorFont>
      <a:minorFont>
        <a:latin typeface="Consola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hoursVTI" id="{90A150B1-9C08-42C7-B4E0-C1D732064FA1}" vid="{A6104589-8A83-4A64-B7F1-AAF946A40515}"/>
    </a:ext>
  </a:extLst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Sketchy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TemplafySlideTemplateConfiguration><![CDATA[{"documentContentValidatorConfiguration":{"enableDocumentContentValidator":false,"documentContentValidatorVersion":0},"elementsMetadata":[],"slideId":"637110890335216836","enableDocumentContentUpdater":true,"version":"1.1"}]]></TemplafySlideTemplateConfiguration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TemplafySlideFormConfiguration><![CDATA[{"formFields":[],"formDataEntries":[]}]]></TemplafySlideFormConfiguration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E1379591FBD94A944D270C68F36B51" ma:contentTypeVersion="12" ma:contentTypeDescription="Create a new document." ma:contentTypeScope="" ma:versionID="b5f28368cf1fe37a868c2f65c136763d">
  <xsd:schema xmlns:xsd="http://www.w3.org/2001/XMLSchema" xmlns:xs="http://www.w3.org/2001/XMLSchema" xmlns:p="http://schemas.microsoft.com/office/2006/metadata/properties" xmlns:ns3="37bbd720-11c8-45bb-9f9d-154eaa7a73de" xmlns:ns4="8e5e79ef-1ba3-4771-9c10-527fce98e519" targetNamespace="http://schemas.microsoft.com/office/2006/metadata/properties" ma:root="true" ma:fieldsID="f0e2e87d7d9de5b9c84c3cb99dbfbdca" ns3:_="" ns4:_="">
    <xsd:import namespace="37bbd720-11c8-45bb-9f9d-154eaa7a73de"/>
    <xsd:import namespace="8e5e79ef-1ba3-4771-9c10-527fce98e5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bbd720-11c8-45bb-9f9d-154eaa7a73d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5e79ef-1ba3-4771-9c10-527fce98e519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TemplafySlideTemplateConfiguration><![CDATA[{"documentContentValidatorConfiguration":{"enableDocumentContentValidator":false,"documentContentValidatorVersion":0},"elementsMetadata":[],"slideId":"637110886317794408","enableDocumentContentUpdater":true,"version":"1.1"}]]></TemplafySlideTemplateConfiguration>
</file>

<file path=customXml/item7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91DAF1B-085F-48A6-BE33-CE64B2B39C39}">
  <ds:schemaRefs/>
</ds:datastoreItem>
</file>

<file path=customXml/itemProps2.xml><?xml version="1.0" encoding="utf-8"?>
<ds:datastoreItem xmlns:ds="http://schemas.openxmlformats.org/officeDocument/2006/customXml" ds:itemID="{070033D2-FACC-475E-AF55-DB5C867795F9}">
  <ds:schemaRefs/>
</ds:datastoreItem>
</file>

<file path=customXml/itemProps3.xml><?xml version="1.0" encoding="utf-8"?>
<ds:datastoreItem xmlns:ds="http://schemas.openxmlformats.org/officeDocument/2006/customXml" ds:itemID="{9AF696E5-5B65-4250-BE46-6A91CE989C9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09554E17-4043-457B-9EE5-1626036EB638}">
  <ds:schemaRefs/>
</ds:datastoreItem>
</file>

<file path=customXml/itemProps5.xml><?xml version="1.0" encoding="utf-8"?>
<ds:datastoreItem xmlns:ds="http://schemas.openxmlformats.org/officeDocument/2006/customXml" ds:itemID="{47FCECFB-96C1-40E2-8476-7931B025D134}">
  <ds:schemaRefs>
    <ds:schemaRef ds:uri="37bbd720-11c8-45bb-9f9d-154eaa7a73de"/>
    <ds:schemaRef ds:uri="8e5e79ef-1ba3-4771-9c10-527fce98e51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0/xmlns/"/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CB9FF16E-4217-469D-AB35-C609D5DFECCF}">
  <ds:schemaRefs/>
</ds:datastoreItem>
</file>

<file path=customXml/itemProps7.xml><?xml version="1.0" encoding="utf-8"?>
<ds:datastoreItem xmlns:ds="http://schemas.openxmlformats.org/officeDocument/2006/customXml" ds:itemID="{DC565BAB-17E8-4CBD-8C54-0B3E0C2D1326}">
  <ds:schemaRefs>
    <ds:schemaRef ds:uri="http://purl.org/dc/elements/1.1/"/>
    <ds:schemaRef ds:uri="http://www.w3.org/XML/1998/namespace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8e5e79ef-1ba3-4771-9c10-527fce98e519"/>
    <ds:schemaRef ds:uri="37bbd720-11c8-45bb-9f9d-154eaa7a73d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1404</Words>
  <Application>Microsoft Office PowerPoint</Application>
  <PresentationFormat>Custom</PresentationFormat>
  <Paragraphs>178</Paragraphs>
  <Slides>28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22</vt:i4>
      </vt:variant>
      <vt:variant>
        <vt:lpstr>Theme</vt:lpstr>
      </vt:variant>
      <vt:variant>
        <vt:i4>11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62" baseType="lpstr">
      <vt:lpstr>Calibri</vt:lpstr>
      <vt:lpstr>Bernard MT Condensed</vt:lpstr>
      <vt:lpstr>Arial Nova</vt:lpstr>
      <vt:lpstr>Helvetica Neue</vt:lpstr>
      <vt:lpstr>Gill Sans Nova</vt:lpstr>
      <vt:lpstr>Georgia Pro Semibold</vt:lpstr>
      <vt:lpstr>Modern Love</vt:lpstr>
      <vt:lpstr>Rockwell</vt:lpstr>
      <vt:lpstr>Georgia</vt:lpstr>
      <vt:lpstr>Bookman Old Style</vt:lpstr>
      <vt:lpstr>Calibri Light</vt:lpstr>
      <vt:lpstr>Franklin Gothic Heavy</vt:lpstr>
      <vt:lpstr>Arial</vt:lpstr>
      <vt:lpstr>Aptos Display</vt:lpstr>
      <vt:lpstr>The Hand</vt:lpstr>
      <vt:lpstr>Aptos</vt:lpstr>
      <vt:lpstr>Wingdings 2</vt:lpstr>
      <vt:lpstr>Calisto MT</vt:lpstr>
      <vt:lpstr>Algerian</vt:lpstr>
      <vt:lpstr>Arial Black</vt:lpstr>
      <vt:lpstr>Times New Roman</vt:lpstr>
      <vt:lpstr>Consolas</vt:lpstr>
      <vt:lpstr>1_Slate</vt:lpstr>
      <vt:lpstr>2_Office Theme</vt:lpstr>
      <vt:lpstr>3_office theme</vt:lpstr>
      <vt:lpstr>5_Office Theme</vt:lpstr>
      <vt:lpstr>2_Slate</vt:lpstr>
      <vt:lpstr>1_office theme</vt:lpstr>
      <vt:lpstr>AfterhoursVTI</vt:lpstr>
      <vt:lpstr>10_Office Theme</vt:lpstr>
      <vt:lpstr>SketchyVTI</vt:lpstr>
      <vt:lpstr>GradientVTI</vt:lpstr>
      <vt:lpstr>9_Office Theme</vt:lpstr>
      <vt:lpstr>Acrobat Document</vt:lpstr>
      <vt:lpstr>SOMERSET PURPOSE</vt:lpstr>
      <vt:lpstr>PowerPoint Presentation</vt:lpstr>
      <vt:lpstr>Discipline</vt:lpstr>
      <vt:lpstr>Somerset College Prep Discipline Matrix</vt:lpstr>
      <vt:lpstr>PowerPoint Presentation</vt:lpstr>
      <vt:lpstr>Dress Code Violations (Do Not Wear)</vt:lpstr>
      <vt:lpstr>Dress Code Violations</vt:lpstr>
      <vt:lpstr>PowerPoint Presentation</vt:lpstr>
      <vt:lpstr>Dress Code (What can I wear)</vt:lpstr>
      <vt:lpstr>Dress Code Violations</vt:lpstr>
      <vt:lpstr>PowerPoint Presentation</vt:lpstr>
      <vt:lpstr>Tardy—being late to class.  Being tardy to periods 2, 3, or 4 is accompanied by a detention. Period 2, 3, 4 teachers write &amp; submit the detention. Being tardy to 1st period is a detention if you are a bus rider and your bus was on time.   Being tardy to 1st period and you are not a bus rider is a detention for every 3rd occurrence. </vt:lpstr>
      <vt:lpstr>Lanyards and IDs are a Mandatory Part of your uniform </vt:lpstr>
      <vt:lpstr>No Sports on Turf Afterschool without a Coach</vt:lpstr>
      <vt:lpstr>NO FOOD or drink  ON THE COURT </vt:lpstr>
      <vt:lpstr>PowerPoint Presentation</vt:lpstr>
      <vt:lpstr>NEW  Lunch Detention Procedure</vt:lpstr>
      <vt:lpstr>PowerPoint Presentation</vt:lpstr>
      <vt:lpstr>Upcoming Testing </vt:lpstr>
      <vt:lpstr>Kyryliw’s US History EOC Study Sessions</vt:lpstr>
      <vt:lpstr>PowerPoint Presentation</vt:lpstr>
      <vt:lpstr>PowerPoint Presentation</vt:lpstr>
      <vt:lpstr>PowerPoint Presentation</vt:lpstr>
      <vt:lpstr>PowerPoint Presentation</vt:lpstr>
      <vt:lpstr>School Clubs</vt:lpstr>
      <vt:lpstr>Interested in starting a school club?</vt:lpstr>
      <vt:lpstr>PowerPoint Presentation</vt:lpstr>
      <vt:lpstr>Somerset College Prep &amp;Public Wireless ACP Program    This document will also be in the front office for you to scan the QR code.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SOMERSET MISSION</dc:title>
  <dc:creator>Michael Kyryliw</dc:creator>
  <cp:lastModifiedBy>Michael Kyryliw</cp:lastModifiedBy>
  <cp:revision>11</cp:revision>
  <dcterms:created xsi:type="dcterms:W3CDTF">2018-11-26T04:56:53Z</dcterms:created>
  <dcterms:modified xsi:type="dcterms:W3CDTF">2024-11-18T13:23:30Z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0x01010030E1379591FBD94A944D270C68F36B51</vt:lpwstr>
  </property>
</Properties>
</file>